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8" r:id="rId6"/>
    <p:sldId id="295" r:id="rId7"/>
    <p:sldId id="296" r:id="rId8"/>
    <p:sldId id="293" r:id="rId9"/>
    <p:sldId id="289" r:id="rId10"/>
    <p:sldId id="258" r:id="rId11"/>
    <p:sldId id="259" r:id="rId12"/>
    <p:sldId id="260" r:id="rId13"/>
    <p:sldId id="266" r:id="rId14"/>
    <p:sldId id="261" r:id="rId15"/>
    <p:sldId id="279" r:id="rId16"/>
    <p:sldId id="298" r:id="rId17"/>
    <p:sldId id="262" r:id="rId18"/>
    <p:sldId id="265" r:id="rId19"/>
    <p:sldId id="287" r:id="rId20"/>
    <p:sldId id="290" r:id="rId21"/>
    <p:sldId id="286" r:id="rId22"/>
    <p:sldId id="297" r:id="rId23"/>
  </p:sldIdLst>
  <p:sldSz cx="10688638" cy="7562850"/>
  <p:notesSz cx="6858000" cy="9144000"/>
  <p:defaultTextStyle>
    <a:defPPr>
      <a:defRPr lang="nl-NL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673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E2BF0-D1AE-47F9-9702-E9979445AD80}" v="10" dt="2022-10-12T10:07:40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74" d="100"/>
          <a:sy n="74" d="100"/>
        </p:scale>
        <p:origin x="1368" y="62"/>
      </p:cViewPr>
      <p:guideLst>
        <p:guide orient="horz"/>
        <p:guide pos="6732"/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8EA93-7CC8-4154-90A1-D96DF4F712C0}" type="doc">
      <dgm:prSet loTypeId="urn:microsoft.com/office/officeart/2005/8/layout/hierarchy6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1BE7F6F2-F1EA-4C8A-9B60-1C3535DC052A}">
      <dgm:prSet phldrT="[Tekst]"/>
      <dgm:spPr/>
      <dgm:t>
        <a:bodyPr/>
        <a:lstStyle/>
        <a:p>
          <a:r>
            <a:rPr lang="nl-NL" dirty="0"/>
            <a:t>Knipperlichten VSV</a:t>
          </a:r>
        </a:p>
      </dgm:t>
    </dgm:pt>
    <dgm:pt modelId="{A735E8F6-FDE9-4D70-B067-272E18B441C4}" type="parTrans" cxnId="{D3596EAE-1E63-4BFA-AF0E-12A07978E1E1}">
      <dgm:prSet/>
      <dgm:spPr/>
      <dgm:t>
        <a:bodyPr/>
        <a:lstStyle/>
        <a:p>
          <a:endParaRPr lang="nl-NL"/>
        </a:p>
      </dgm:t>
    </dgm:pt>
    <dgm:pt modelId="{4051EC62-83AF-43C3-B563-F4F13CCA2449}" type="sibTrans" cxnId="{D3596EAE-1E63-4BFA-AF0E-12A07978E1E1}">
      <dgm:prSet/>
      <dgm:spPr/>
      <dgm:t>
        <a:bodyPr/>
        <a:lstStyle/>
        <a:p>
          <a:endParaRPr lang="nl-NL"/>
        </a:p>
      </dgm:t>
    </dgm:pt>
    <dgm:pt modelId="{F2AD5FEA-B9DF-435C-BC2C-D5D66A2B19A5}">
      <dgm:prSet phldrT="[Tekst]"/>
      <dgm:spPr/>
      <dgm:t>
        <a:bodyPr/>
        <a:lstStyle/>
        <a:p>
          <a:r>
            <a:rPr lang="nl-NL" dirty="0"/>
            <a:t>Potentieel VSV</a:t>
          </a:r>
        </a:p>
      </dgm:t>
    </dgm:pt>
    <dgm:pt modelId="{6E2E8D32-BBBF-4722-9D79-8ECAA1249238}" type="parTrans" cxnId="{0CE2C0F8-797D-4000-95F6-A8627E44773D}">
      <dgm:prSet/>
      <dgm:spPr/>
      <dgm:t>
        <a:bodyPr/>
        <a:lstStyle/>
        <a:p>
          <a:endParaRPr lang="nl-NL"/>
        </a:p>
      </dgm:t>
    </dgm:pt>
    <dgm:pt modelId="{8BE06335-8C34-43D5-A16E-507D61345579}" type="sibTrans" cxnId="{0CE2C0F8-797D-4000-95F6-A8627E44773D}">
      <dgm:prSet/>
      <dgm:spPr/>
      <dgm:t>
        <a:bodyPr/>
        <a:lstStyle/>
        <a:p>
          <a:endParaRPr lang="nl-NL"/>
        </a:p>
      </dgm:t>
    </dgm:pt>
    <dgm:pt modelId="{58B013C3-9558-408C-BED2-41512FF3D70D}">
      <dgm:prSet phldrT="[Tekst]"/>
      <dgm:spPr/>
      <dgm:t>
        <a:bodyPr/>
        <a:lstStyle/>
        <a:p>
          <a:r>
            <a:rPr lang="nl-NL" dirty="0"/>
            <a:t>Geen potentieel VSV</a:t>
          </a:r>
        </a:p>
      </dgm:t>
    </dgm:pt>
    <dgm:pt modelId="{934C4637-AF33-4426-A824-4DC1380DFB60}" type="parTrans" cxnId="{1B293F14-C91C-49AD-8049-BD9B555DAA42}">
      <dgm:prSet/>
      <dgm:spPr/>
      <dgm:t>
        <a:bodyPr/>
        <a:lstStyle/>
        <a:p>
          <a:endParaRPr lang="nl-NL"/>
        </a:p>
      </dgm:t>
    </dgm:pt>
    <dgm:pt modelId="{5BE7A12C-61A6-429C-98EF-5FAF40E135E5}" type="sibTrans" cxnId="{1B293F14-C91C-49AD-8049-BD9B555DAA42}">
      <dgm:prSet/>
      <dgm:spPr/>
      <dgm:t>
        <a:bodyPr/>
        <a:lstStyle/>
        <a:p>
          <a:endParaRPr lang="nl-NL"/>
        </a:p>
      </dgm:t>
    </dgm:pt>
    <dgm:pt modelId="{8F67B336-48FF-40DB-9BDC-60C04605DBB5}">
      <dgm:prSet phldrT="[Tekst]"/>
      <dgm:spPr/>
      <dgm:t>
        <a:bodyPr/>
        <a:lstStyle/>
        <a:p>
          <a:r>
            <a:rPr lang="nl-NL" dirty="0"/>
            <a:t>Regelmatig nagaan</a:t>
          </a:r>
        </a:p>
      </dgm:t>
    </dgm:pt>
    <dgm:pt modelId="{E2F57C74-5E9C-48BC-9D6D-FF71E839F9CC}" type="parTrans" cxnId="{4AD9C712-D1D0-4A57-9468-7154FF143EF3}">
      <dgm:prSet/>
      <dgm:spPr/>
      <dgm:t>
        <a:bodyPr/>
        <a:lstStyle/>
        <a:p>
          <a:endParaRPr lang="nl-NL"/>
        </a:p>
      </dgm:t>
    </dgm:pt>
    <dgm:pt modelId="{C2077447-124C-45F5-97F7-BF5964DFDE60}" type="sibTrans" cxnId="{4AD9C712-D1D0-4A57-9468-7154FF143EF3}">
      <dgm:prSet/>
      <dgm:spPr/>
      <dgm:t>
        <a:bodyPr/>
        <a:lstStyle/>
        <a:p>
          <a:endParaRPr lang="nl-NL"/>
        </a:p>
      </dgm:t>
    </dgm:pt>
    <dgm:pt modelId="{B8435CD4-6D2B-4623-A0D3-4AE4D368FEEF}">
      <dgm:prSet/>
      <dgm:spPr/>
      <dgm:t>
        <a:bodyPr/>
        <a:lstStyle/>
        <a:p>
          <a:r>
            <a:rPr lang="nl-NL" dirty="0"/>
            <a:t>Perspectiefgesprek</a:t>
          </a:r>
        </a:p>
      </dgm:t>
    </dgm:pt>
    <dgm:pt modelId="{768A2362-E755-4249-BF1A-AC26819FF5FA}" type="parTrans" cxnId="{88CD7723-AC78-4172-B94B-24F13E40C24F}">
      <dgm:prSet/>
      <dgm:spPr/>
      <dgm:t>
        <a:bodyPr/>
        <a:lstStyle/>
        <a:p>
          <a:endParaRPr lang="nl-NL"/>
        </a:p>
      </dgm:t>
    </dgm:pt>
    <dgm:pt modelId="{DE9B39E5-E9C0-4895-BEDC-A6995528F27C}" type="sibTrans" cxnId="{88CD7723-AC78-4172-B94B-24F13E40C24F}">
      <dgm:prSet/>
      <dgm:spPr/>
      <dgm:t>
        <a:bodyPr/>
        <a:lstStyle/>
        <a:p>
          <a:endParaRPr lang="nl-NL"/>
        </a:p>
      </dgm:t>
    </dgm:pt>
    <dgm:pt modelId="{63F256FB-CFD1-4E9C-A835-874EB8D3AEB6}">
      <dgm:prSet/>
      <dgm:spPr/>
      <dgm:t>
        <a:bodyPr/>
        <a:lstStyle/>
        <a:p>
          <a:r>
            <a:rPr lang="nl-NL" dirty="0"/>
            <a:t>Kan zelfstandig aan de slag en/of wil geen hulp	</a:t>
          </a:r>
        </a:p>
      </dgm:t>
    </dgm:pt>
    <dgm:pt modelId="{CAF4F4D3-3F39-4E2C-916C-21D45B3D6255}" type="parTrans" cxnId="{E0D00B0F-D52F-4E9D-AF69-B869FBEC4C66}">
      <dgm:prSet/>
      <dgm:spPr/>
      <dgm:t>
        <a:bodyPr/>
        <a:lstStyle/>
        <a:p>
          <a:endParaRPr lang="nl-NL"/>
        </a:p>
      </dgm:t>
    </dgm:pt>
    <dgm:pt modelId="{F8699BFD-94B1-4390-9BDC-0F9A69F2DD2C}" type="sibTrans" cxnId="{E0D00B0F-D52F-4E9D-AF69-B869FBEC4C66}">
      <dgm:prSet/>
      <dgm:spPr/>
      <dgm:t>
        <a:bodyPr/>
        <a:lstStyle/>
        <a:p>
          <a:endParaRPr lang="nl-NL"/>
        </a:p>
      </dgm:t>
    </dgm:pt>
    <dgm:pt modelId="{A7FD58D7-A2F6-4135-9F05-90FFCA2233BF}">
      <dgm:prSet/>
      <dgm:spPr/>
      <dgm:t>
        <a:bodyPr/>
        <a:lstStyle/>
        <a:p>
          <a:r>
            <a:rPr lang="nl-NL" dirty="0"/>
            <a:t>Extra hulp nodig: Aanmelden transitietraject</a:t>
          </a:r>
        </a:p>
      </dgm:t>
    </dgm:pt>
    <dgm:pt modelId="{ED24FBF1-9745-4629-9000-6EAE3DE319F1}" type="parTrans" cxnId="{453AF484-BCD0-4D4A-B225-BFA1A6950D12}">
      <dgm:prSet/>
      <dgm:spPr/>
      <dgm:t>
        <a:bodyPr/>
        <a:lstStyle/>
        <a:p>
          <a:endParaRPr lang="nl-NL"/>
        </a:p>
      </dgm:t>
    </dgm:pt>
    <dgm:pt modelId="{1C05CDC1-A419-437C-AEE6-6E6BCBB716BA}" type="sibTrans" cxnId="{453AF484-BCD0-4D4A-B225-BFA1A6950D12}">
      <dgm:prSet/>
      <dgm:spPr/>
      <dgm:t>
        <a:bodyPr/>
        <a:lstStyle/>
        <a:p>
          <a:endParaRPr lang="nl-NL"/>
        </a:p>
      </dgm:t>
    </dgm:pt>
    <dgm:pt modelId="{0B92EE03-2795-458A-A7ED-8563DDC5471D}">
      <dgm:prSet/>
      <dgm:spPr/>
      <dgm:t>
        <a:bodyPr/>
        <a:lstStyle/>
        <a:p>
          <a:r>
            <a:rPr lang="nl-NL" dirty="0"/>
            <a:t>CLB-traject</a:t>
          </a:r>
        </a:p>
      </dgm:t>
    </dgm:pt>
    <dgm:pt modelId="{338F0440-A73C-4867-BF25-A646FF29D151}" type="parTrans" cxnId="{44E2C4F5-8DBA-4DC0-90AA-70C98C36440B}">
      <dgm:prSet/>
      <dgm:spPr/>
      <dgm:t>
        <a:bodyPr/>
        <a:lstStyle/>
        <a:p>
          <a:endParaRPr lang="nl-NL"/>
        </a:p>
      </dgm:t>
    </dgm:pt>
    <dgm:pt modelId="{B7429659-F7A3-4F06-AF2C-80D17CC1E0F4}" type="sibTrans" cxnId="{44E2C4F5-8DBA-4DC0-90AA-70C98C36440B}">
      <dgm:prSet/>
      <dgm:spPr/>
      <dgm:t>
        <a:bodyPr/>
        <a:lstStyle/>
        <a:p>
          <a:endParaRPr lang="nl-NL"/>
        </a:p>
      </dgm:t>
    </dgm:pt>
    <dgm:pt modelId="{26339FDE-D60A-42BE-95ED-02F208D9FF7B}">
      <dgm:prSet/>
      <dgm:spPr/>
      <dgm:t>
        <a:bodyPr/>
        <a:lstStyle/>
        <a:p>
          <a:r>
            <a:rPr lang="nl-NL" dirty="0"/>
            <a:t>Groep Intro/</a:t>
          </a:r>
          <a:r>
            <a:rPr lang="nl-NL" dirty="0" err="1"/>
            <a:t>Arktos</a:t>
          </a:r>
          <a:r>
            <a:rPr lang="nl-NL" dirty="0"/>
            <a:t> traject</a:t>
          </a:r>
        </a:p>
      </dgm:t>
    </dgm:pt>
    <dgm:pt modelId="{4D7DE930-2954-46CD-8009-74EA6AE5FAEB}" type="parTrans" cxnId="{A51130C9-A2FD-46A5-BC4B-AD02EED3D979}">
      <dgm:prSet/>
      <dgm:spPr/>
      <dgm:t>
        <a:bodyPr/>
        <a:lstStyle/>
        <a:p>
          <a:endParaRPr lang="nl-NL"/>
        </a:p>
      </dgm:t>
    </dgm:pt>
    <dgm:pt modelId="{A0C86CF0-9DCA-492B-91F1-47A712775A42}" type="sibTrans" cxnId="{A51130C9-A2FD-46A5-BC4B-AD02EED3D979}">
      <dgm:prSet/>
      <dgm:spPr/>
      <dgm:t>
        <a:bodyPr/>
        <a:lstStyle/>
        <a:p>
          <a:endParaRPr lang="nl-NL"/>
        </a:p>
      </dgm:t>
    </dgm:pt>
    <dgm:pt modelId="{2E36D963-F4F7-4507-8E9F-FA52649CF87F}">
      <dgm:prSet/>
      <dgm:spPr/>
      <dgm:t>
        <a:bodyPr/>
        <a:lstStyle/>
        <a:p>
          <a:r>
            <a:rPr lang="nl-NL" dirty="0" err="1"/>
            <a:t>Opvolggespek</a:t>
          </a:r>
          <a:endParaRPr lang="nl-NL" dirty="0"/>
        </a:p>
      </dgm:t>
    </dgm:pt>
    <dgm:pt modelId="{3E273EA1-FB9F-486C-97F1-5A0D2EF963E1}" type="parTrans" cxnId="{4D4171C1-6C4C-4A6C-B2FD-E9BCF3FD8F1E}">
      <dgm:prSet/>
      <dgm:spPr/>
      <dgm:t>
        <a:bodyPr/>
        <a:lstStyle/>
        <a:p>
          <a:endParaRPr lang="nl-NL"/>
        </a:p>
      </dgm:t>
    </dgm:pt>
    <dgm:pt modelId="{5EE455E3-9E32-4193-982E-7A023D4B14D5}" type="sibTrans" cxnId="{4D4171C1-6C4C-4A6C-B2FD-E9BCF3FD8F1E}">
      <dgm:prSet/>
      <dgm:spPr/>
      <dgm:t>
        <a:bodyPr/>
        <a:lstStyle/>
        <a:p>
          <a:endParaRPr lang="nl-NL"/>
        </a:p>
      </dgm:t>
    </dgm:pt>
    <dgm:pt modelId="{20CDD402-8ED7-4529-86BD-0A747EE1DB63}" type="pres">
      <dgm:prSet presAssocID="{4D68EA93-7CC8-4154-90A1-D96DF4F712C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61A88C-F1D1-44EA-A208-FB59C0FB21E8}" type="pres">
      <dgm:prSet presAssocID="{4D68EA93-7CC8-4154-90A1-D96DF4F712C0}" presName="hierFlow" presStyleCnt="0"/>
      <dgm:spPr/>
    </dgm:pt>
    <dgm:pt modelId="{784E5CE4-2D73-461A-985E-41D3B9BF3ECF}" type="pres">
      <dgm:prSet presAssocID="{4D68EA93-7CC8-4154-90A1-D96DF4F712C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A6CE468-6106-4230-A777-990283FA8767}" type="pres">
      <dgm:prSet presAssocID="{1BE7F6F2-F1EA-4C8A-9B60-1C3535DC052A}" presName="Name14" presStyleCnt="0"/>
      <dgm:spPr/>
    </dgm:pt>
    <dgm:pt modelId="{23C95E33-B28B-4DEB-ABA7-40048067CC74}" type="pres">
      <dgm:prSet presAssocID="{1BE7F6F2-F1EA-4C8A-9B60-1C3535DC052A}" presName="level1Shape" presStyleLbl="node0" presStyleIdx="0" presStyleCnt="1" custScaleX="360713">
        <dgm:presLayoutVars>
          <dgm:chPref val="3"/>
        </dgm:presLayoutVars>
      </dgm:prSet>
      <dgm:spPr/>
    </dgm:pt>
    <dgm:pt modelId="{21BC2390-86CA-439C-B14D-CABBC5E71986}" type="pres">
      <dgm:prSet presAssocID="{1BE7F6F2-F1EA-4C8A-9B60-1C3535DC052A}" presName="hierChild2" presStyleCnt="0"/>
      <dgm:spPr/>
    </dgm:pt>
    <dgm:pt modelId="{0207CA3F-E40C-4EC8-8415-760991C86277}" type="pres">
      <dgm:prSet presAssocID="{6E2E8D32-BBBF-4722-9D79-8ECAA1249238}" presName="Name19" presStyleLbl="parChTrans1D2" presStyleIdx="0" presStyleCnt="2"/>
      <dgm:spPr/>
    </dgm:pt>
    <dgm:pt modelId="{59D2535B-62B5-4606-80BD-D89700E6A268}" type="pres">
      <dgm:prSet presAssocID="{F2AD5FEA-B9DF-435C-BC2C-D5D66A2B19A5}" presName="Name21" presStyleCnt="0"/>
      <dgm:spPr/>
    </dgm:pt>
    <dgm:pt modelId="{B896A6F0-DE7D-4365-8E0E-E9587CA5850D}" type="pres">
      <dgm:prSet presAssocID="{F2AD5FEA-B9DF-435C-BC2C-D5D66A2B19A5}" presName="level2Shape" presStyleLbl="node2" presStyleIdx="0" presStyleCnt="2" custScaleX="397493"/>
      <dgm:spPr/>
    </dgm:pt>
    <dgm:pt modelId="{CBF4A6F2-CD16-45DD-984C-47E773874F5D}" type="pres">
      <dgm:prSet presAssocID="{F2AD5FEA-B9DF-435C-BC2C-D5D66A2B19A5}" presName="hierChild3" presStyleCnt="0"/>
      <dgm:spPr/>
    </dgm:pt>
    <dgm:pt modelId="{CD433990-D189-4658-BEB7-727AB6BCC504}" type="pres">
      <dgm:prSet presAssocID="{768A2362-E755-4249-BF1A-AC26819FF5FA}" presName="Name19" presStyleLbl="parChTrans1D3" presStyleIdx="0" presStyleCnt="2"/>
      <dgm:spPr/>
    </dgm:pt>
    <dgm:pt modelId="{C242588C-3D86-4CC6-8283-17FF5FDEB1D9}" type="pres">
      <dgm:prSet presAssocID="{B8435CD4-6D2B-4623-A0D3-4AE4D368FEEF}" presName="Name21" presStyleCnt="0"/>
      <dgm:spPr/>
    </dgm:pt>
    <dgm:pt modelId="{723225F6-2449-4AA0-ABFE-543C35924FE1}" type="pres">
      <dgm:prSet presAssocID="{B8435CD4-6D2B-4623-A0D3-4AE4D368FEEF}" presName="level2Shape" presStyleLbl="node3" presStyleIdx="0" presStyleCnt="2" custScaleX="398030"/>
      <dgm:spPr/>
    </dgm:pt>
    <dgm:pt modelId="{4799518E-E549-462E-9356-E2EB81CB1638}" type="pres">
      <dgm:prSet presAssocID="{B8435CD4-6D2B-4623-A0D3-4AE4D368FEEF}" presName="hierChild3" presStyleCnt="0"/>
      <dgm:spPr/>
    </dgm:pt>
    <dgm:pt modelId="{C7537055-6BA4-41C3-A931-CDB522085808}" type="pres">
      <dgm:prSet presAssocID="{CAF4F4D3-3F39-4E2C-916C-21D45B3D6255}" presName="Name19" presStyleLbl="parChTrans1D4" presStyleIdx="0" presStyleCnt="5"/>
      <dgm:spPr/>
    </dgm:pt>
    <dgm:pt modelId="{0AB3E80B-C93B-44C6-87A9-BC1948FFC344}" type="pres">
      <dgm:prSet presAssocID="{63F256FB-CFD1-4E9C-A835-874EB8D3AEB6}" presName="Name21" presStyleCnt="0"/>
      <dgm:spPr/>
    </dgm:pt>
    <dgm:pt modelId="{1C0826D8-CB19-4EAA-81E3-16824AB69291}" type="pres">
      <dgm:prSet presAssocID="{63F256FB-CFD1-4E9C-A835-874EB8D3AEB6}" presName="level2Shape" presStyleLbl="node4" presStyleIdx="0" presStyleCnt="5" custScaleX="339626"/>
      <dgm:spPr/>
    </dgm:pt>
    <dgm:pt modelId="{F153E600-2DBB-48E9-BEB1-F16DB92AE6F5}" type="pres">
      <dgm:prSet presAssocID="{63F256FB-CFD1-4E9C-A835-874EB8D3AEB6}" presName="hierChild3" presStyleCnt="0"/>
      <dgm:spPr/>
    </dgm:pt>
    <dgm:pt modelId="{D7CCC0B3-1499-4C28-AF32-E382DD556DB1}" type="pres">
      <dgm:prSet presAssocID="{3E273EA1-FB9F-486C-97F1-5A0D2EF963E1}" presName="Name19" presStyleLbl="parChTrans1D4" presStyleIdx="1" presStyleCnt="5"/>
      <dgm:spPr/>
    </dgm:pt>
    <dgm:pt modelId="{C2295B15-5DC7-417E-8DD5-4577A8F0EA0A}" type="pres">
      <dgm:prSet presAssocID="{2E36D963-F4F7-4507-8E9F-FA52649CF87F}" presName="Name21" presStyleCnt="0"/>
      <dgm:spPr/>
    </dgm:pt>
    <dgm:pt modelId="{DE6BFC2D-FA87-4CAC-9452-5AADE1DC2DC0}" type="pres">
      <dgm:prSet presAssocID="{2E36D963-F4F7-4507-8E9F-FA52649CF87F}" presName="level2Shape" presStyleLbl="node4" presStyleIdx="1" presStyleCnt="5" custScaleX="238995"/>
      <dgm:spPr/>
    </dgm:pt>
    <dgm:pt modelId="{8B80D263-3B5E-4B11-9410-91D8C1026F3E}" type="pres">
      <dgm:prSet presAssocID="{2E36D963-F4F7-4507-8E9F-FA52649CF87F}" presName="hierChild3" presStyleCnt="0"/>
      <dgm:spPr/>
    </dgm:pt>
    <dgm:pt modelId="{5E22D8DD-727E-47FF-9FE7-443C978FA497}" type="pres">
      <dgm:prSet presAssocID="{ED24FBF1-9745-4629-9000-6EAE3DE319F1}" presName="Name19" presStyleLbl="parChTrans1D4" presStyleIdx="2" presStyleCnt="5"/>
      <dgm:spPr/>
    </dgm:pt>
    <dgm:pt modelId="{D6AB8F8D-A17C-472D-8236-0CFAC0444A88}" type="pres">
      <dgm:prSet presAssocID="{A7FD58D7-A2F6-4135-9F05-90FFCA2233BF}" presName="Name21" presStyleCnt="0"/>
      <dgm:spPr/>
    </dgm:pt>
    <dgm:pt modelId="{A131DA87-6685-4A23-BBE9-4E9604F913A4}" type="pres">
      <dgm:prSet presAssocID="{A7FD58D7-A2F6-4135-9F05-90FFCA2233BF}" presName="level2Shape" presStyleLbl="node4" presStyleIdx="2" presStyleCnt="5" custScaleX="329148"/>
      <dgm:spPr/>
    </dgm:pt>
    <dgm:pt modelId="{062375BF-B974-49AE-B4D5-A4DDB60B6BAD}" type="pres">
      <dgm:prSet presAssocID="{A7FD58D7-A2F6-4135-9F05-90FFCA2233BF}" presName="hierChild3" presStyleCnt="0"/>
      <dgm:spPr/>
    </dgm:pt>
    <dgm:pt modelId="{B859C4CE-29DC-4873-B347-87DAE69E5271}" type="pres">
      <dgm:prSet presAssocID="{338F0440-A73C-4867-BF25-A646FF29D151}" presName="Name19" presStyleLbl="parChTrans1D4" presStyleIdx="3" presStyleCnt="5"/>
      <dgm:spPr/>
    </dgm:pt>
    <dgm:pt modelId="{DE8313BF-34BC-4159-8BA1-A541DF6B7D80}" type="pres">
      <dgm:prSet presAssocID="{0B92EE03-2795-458A-A7ED-8563DDC5471D}" presName="Name21" presStyleCnt="0"/>
      <dgm:spPr/>
    </dgm:pt>
    <dgm:pt modelId="{D57A1C3C-B34E-4D3C-9F35-EE3327E32B0D}" type="pres">
      <dgm:prSet presAssocID="{0B92EE03-2795-458A-A7ED-8563DDC5471D}" presName="level2Shape" presStyleLbl="node4" presStyleIdx="3" presStyleCnt="5" custScaleX="288864"/>
      <dgm:spPr/>
    </dgm:pt>
    <dgm:pt modelId="{B64B2DB1-4830-4EFB-A22D-EB4730C48C09}" type="pres">
      <dgm:prSet presAssocID="{0B92EE03-2795-458A-A7ED-8563DDC5471D}" presName="hierChild3" presStyleCnt="0"/>
      <dgm:spPr/>
    </dgm:pt>
    <dgm:pt modelId="{E317C5B3-263A-46CD-930A-5256AA1AE4E7}" type="pres">
      <dgm:prSet presAssocID="{4D7DE930-2954-46CD-8009-74EA6AE5FAEB}" presName="Name19" presStyleLbl="parChTrans1D4" presStyleIdx="4" presStyleCnt="5"/>
      <dgm:spPr/>
    </dgm:pt>
    <dgm:pt modelId="{C8A28F21-CB76-44E5-9363-AF569B6EEB0A}" type="pres">
      <dgm:prSet presAssocID="{26339FDE-D60A-42BE-95ED-02F208D9FF7B}" presName="Name21" presStyleCnt="0"/>
      <dgm:spPr/>
    </dgm:pt>
    <dgm:pt modelId="{62EAFE78-35BC-4DC6-B81C-9C9D86847598}" type="pres">
      <dgm:prSet presAssocID="{26339FDE-D60A-42BE-95ED-02F208D9FF7B}" presName="level2Shape" presStyleLbl="node4" presStyleIdx="4" presStyleCnt="5" custScaleX="260918"/>
      <dgm:spPr/>
    </dgm:pt>
    <dgm:pt modelId="{266686EC-73BF-431A-B268-9859CAE0890D}" type="pres">
      <dgm:prSet presAssocID="{26339FDE-D60A-42BE-95ED-02F208D9FF7B}" presName="hierChild3" presStyleCnt="0"/>
      <dgm:spPr/>
    </dgm:pt>
    <dgm:pt modelId="{54178388-E199-4A4B-9C87-97F6BECA057D}" type="pres">
      <dgm:prSet presAssocID="{934C4637-AF33-4426-A824-4DC1380DFB60}" presName="Name19" presStyleLbl="parChTrans1D2" presStyleIdx="1" presStyleCnt="2"/>
      <dgm:spPr/>
    </dgm:pt>
    <dgm:pt modelId="{43FA21CA-C5C3-4C93-8045-C3C905469D83}" type="pres">
      <dgm:prSet presAssocID="{58B013C3-9558-408C-BED2-41512FF3D70D}" presName="Name21" presStyleCnt="0"/>
      <dgm:spPr/>
    </dgm:pt>
    <dgm:pt modelId="{99F254AA-FD76-4D05-B85A-228F12369226}" type="pres">
      <dgm:prSet presAssocID="{58B013C3-9558-408C-BED2-41512FF3D70D}" presName="level2Shape" presStyleLbl="node2" presStyleIdx="1" presStyleCnt="2" custScaleX="285858"/>
      <dgm:spPr/>
    </dgm:pt>
    <dgm:pt modelId="{B0A9E389-8381-4644-A3EC-8C287D97182A}" type="pres">
      <dgm:prSet presAssocID="{58B013C3-9558-408C-BED2-41512FF3D70D}" presName="hierChild3" presStyleCnt="0"/>
      <dgm:spPr/>
    </dgm:pt>
    <dgm:pt modelId="{6FBEED33-E06A-4EB1-B6B4-DDB92D64077F}" type="pres">
      <dgm:prSet presAssocID="{E2F57C74-5E9C-48BC-9D6D-FF71E839F9CC}" presName="Name19" presStyleLbl="parChTrans1D3" presStyleIdx="1" presStyleCnt="2"/>
      <dgm:spPr/>
    </dgm:pt>
    <dgm:pt modelId="{A634E9A1-92BA-4B40-9FEF-F08D92FCA886}" type="pres">
      <dgm:prSet presAssocID="{8F67B336-48FF-40DB-9BDC-60C04605DBB5}" presName="Name21" presStyleCnt="0"/>
      <dgm:spPr/>
    </dgm:pt>
    <dgm:pt modelId="{D3840480-9391-45F5-AECF-2E61F5A56326}" type="pres">
      <dgm:prSet presAssocID="{8F67B336-48FF-40DB-9BDC-60C04605DBB5}" presName="level2Shape" presStyleLbl="node3" presStyleIdx="1" presStyleCnt="2" custScaleX="177306"/>
      <dgm:spPr/>
    </dgm:pt>
    <dgm:pt modelId="{01ECA2A5-384F-471B-AEC8-254DF749587D}" type="pres">
      <dgm:prSet presAssocID="{8F67B336-48FF-40DB-9BDC-60C04605DBB5}" presName="hierChild3" presStyleCnt="0"/>
      <dgm:spPr/>
    </dgm:pt>
    <dgm:pt modelId="{8D30A33E-0975-40E8-B6C6-D8FCB31D2420}" type="pres">
      <dgm:prSet presAssocID="{4D68EA93-7CC8-4154-90A1-D96DF4F712C0}" presName="bgShapesFlow" presStyleCnt="0"/>
      <dgm:spPr/>
    </dgm:pt>
  </dgm:ptLst>
  <dgm:cxnLst>
    <dgm:cxn modelId="{E0D00B0F-D52F-4E9D-AF69-B869FBEC4C66}" srcId="{B8435CD4-6D2B-4623-A0D3-4AE4D368FEEF}" destId="{63F256FB-CFD1-4E9C-A835-874EB8D3AEB6}" srcOrd="0" destOrd="0" parTransId="{CAF4F4D3-3F39-4E2C-916C-21D45B3D6255}" sibTransId="{F8699BFD-94B1-4390-9BDC-0F9A69F2DD2C}"/>
    <dgm:cxn modelId="{4AD9C712-D1D0-4A57-9468-7154FF143EF3}" srcId="{58B013C3-9558-408C-BED2-41512FF3D70D}" destId="{8F67B336-48FF-40DB-9BDC-60C04605DBB5}" srcOrd="0" destOrd="0" parTransId="{E2F57C74-5E9C-48BC-9D6D-FF71E839F9CC}" sibTransId="{C2077447-124C-45F5-97F7-BF5964DFDE60}"/>
    <dgm:cxn modelId="{1B293F14-C91C-49AD-8049-BD9B555DAA42}" srcId="{1BE7F6F2-F1EA-4C8A-9B60-1C3535DC052A}" destId="{58B013C3-9558-408C-BED2-41512FF3D70D}" srcOrd="1" destOrd="0" parTransId="{934C4637-AF33-4426-A824-4DC1380DFB60}" sibTransId="{5BE7A12C-61A6-429C-98EF-5FAF40E135E5}"/>
    <dgm:cxn modelId="{FC907E14-3443-4231-BCD6-B05230B14D5C}" type="presOf" srcId="{F2AD5FEA-B9DF-435C-BC2C-D5D66A2B19A5}" destId="{B896A6F0-DE7D-4365-8E0E-E9587CA5850D}" srcOrd="0" destOrd="0" presId="urn:microsoft.com/office/officeart/2005/8/layout/hierarchy6"/>
    <dgm:cxn modelId="{42E76A1E-1235-400C-8943-174D36E8815C}" type="presOf" srcId="{3E273EA1-FB9F-486C-97F1-5A0D2EF963E1}" destId="{D7CCC0B3-1499-4C28-AF32-E382DD556DB1}" srcOrd="0" destOrd="0" presId="urn:microsoft.com/office/officeart/2005/8/layout/hierarchy6"/>
    <dgm:cxn modelId="{88CD7723-AC78-4172-B94B-24F13E40C24F}" srcId="{F2AD5FEA-B9DF-435C-BC2C-D5D66A2B19A5}" destId="{B8435CD4-6D2B-4623-A0D3-4AE4D368FEEF}" srcOrd="0" destOrd="0" parTransId="{768A2362-E755-4249-BF1A-AC26819FF5FA}" sibTransId="{DE9B39E5-E9C0-4895-BEDC-A6995528F27C}"/>
    <dgm:cxn modelId="{16B25160-4DD3-4E94-ADF1-558CD112A1FF}" type="presOf" srcId="{6E2E8D32-BBBF-4722-9D79-8ECAA1249238}" destId="{0207CA3F-E40C-4EC8-8415-760991C86277}" srcOrd="0" destOrd="0" presId="urn:microsoft.com/office/officeart/2005/8/layout/hierarchy6"/>
    <dgm:cxn modelId="{304DBA6E-79ED-4D85-9655-EE44AEAE25EA}" type="presOf" srcId="{B8435CD4-6D2B-4623-A0D3-4AE4D368FEEF}" destId="{723225F6-2449-4AA0-ABFE-543C35924FE1}" srcOrd="0" destOrd="0" presId="urn:microsoft.com/office/officeart/2005/8/layout/hierarchy6"/>
    <dgm:cxn modelId="{2DA40751-5570-458B-BE5F-EC572EC9E870}" type="presOf" srcId="{8F67B336-48FF-40DB-9BDC-60C04605DBB5}" destId="{D3840480-9391-45F5-AECF-2E61F5A56326}" srcOrd="0" destOrd="0" presId="urn:microsoft.com/office/officeart/2005/8/layout/hierarchy6"/>
    <dgm:cxn modelId="{805F8651-442E-4036-8307-12B0A833ED3D}" type="presOf" srcId="{934C4637-AF33-4426-A824-4DC1380DFB60}" destId="{54178388-E199-4A4B-9C87-97F6BECA057D}" srcOrd="0" destOrd="0" presId="urn:microsoft.com/office/officeart/2005/8/layout/hierarchy6"/>
    <dgm:cxn modelId="{F5DD6C53-9DEB-415A-85EF-C5652170DE1C}" type="presOf" srcId="{768A2362-E755-4249-BF1A-AC26819FF5FA}" destId="{CD433990-D189-4658-BEB7-727AB6BCC504}" srcOrd="0" destOrd="0" presId="urn:microsoft.com/office/officeart/2005/8/layout/hierarchy6"/>
    <dgm:cxn modelId="{2FCF2956-6296-4E0E-BBBA-FE82C2D2606F}" type="presOf" srcId="{4D7DE930-2954-46CD-8009-74EA6AE5FAEB}" destId="{E317C5B3-263A-46CD-930A-5256AA1AE4E7}" srcOrd="0" destOrd="0" presId="urn:microsoft.com/office/officeart/2005/8/layout/hierarchy6"/>
    <dgm:cxn modelId="{F7E49258-63FE-4051-B6C4-E25542D84F4E}" type="presOf" srcId="{ED24FBF1-9745-4629-9000-6EAE3DE319F1}" destId="{5E22D8DD-727E-47FF-9FE7-443C978FA497}" srcOrd="0" destOrd="0" presId="urn:microsoft.com/office/officeart/2005/8/layout/hierarchy6"/>
    <dgm:cxn modelId="{453AF484-BCD0-4D4A-B225-BFA1A6950D12}" srcId="{B8435CD4-6D2B-4623-A0D3-4AE4D368FEEF}" destId="{A7FD58D7-A2F6-4135-9F05-90FFCA2233BF}" srcOrd="1" destOrd="0" parTransId="{ED24FBF1-9745-4629-9000-6EAE3DE319F1}" sibTransId="{1C05CDC1-A419-437C-AEE6-6E6BCBB716BA}"/>
    <dgm:cxn modelId="{4433E290-631A-4F1E-8A3B-06032D28B1AF}" type="presOf" srcId="{338F0440-A73C-4867-BF25-A646FF29D151}" destId="{B859C4CE-29DC-4873-B347-87DAE69E5271}" srcOrd="0" destOrd="0" presId="urn:microsoft.com/office/officeart/2005/8/layout/hierarchy6"/>
    <dgm:cxn modelId="{76839D95-E54D-4EC5-8F9D-4E9A52FFD1C5}" type="presOf" srcId="{58B013C3-9558-408C-BED2-41512FF3D70D}" destId="{99F254AA-FD76-4D05-B85A-228F12369226}" srcOrd="0" destOrd="0" presId="urn:microsoft.com/office/officeart/2005/8/layout/hierarchy6"/>
    <dgm:cxn modelId="{17AEE2A2-3A25-4016-8FCF-C42233493148}" type="presOf" srcId="{A7FD58D7-A2F6-4135-9F05-90FFCA2233BF}" destId="{A131DA87-6685-4A23-BBE9-4E9604F913A4}" srcOrd="0" destOrd="0" presId="urn:microsoft.com/office/officeart/2005/8/layout/hierarchy6"/>
    <dgm:cxn modelId="{938CB7A6-2D20-4107-BE62-2321640B4A5E}" type="presOf" srcId="{1BE7F6F2-F1EA-4C8A-9B60-1C3535DC052A}" destId="{23C95E33-B28B-4DEB-ABA7-40048067CC74}" srcOrd="0" destOrd="0" presId="urn:microsoft.com/office/officeart/2005/8/layout/hierarchy6"/>
    <dgm:cxn modelId="{D3596EAE-1E63-4BFA-AF0E-12A07978E1E1}" srcId="{4D68EA93-7CC8-4154-90A1-D96DF4F712C0}" destId="{1BE7F6F2-F1EA-4C8A-9B60-1C3535DC052A}" srcOrd="0" destOrd="0" parTransId="{A735E8F6-FDE9-4D70-B067-272E18B441C4}" sibTransId="{4051EC62-83AF-43C3-B563-F4F13CCA2449}"/>
    <dgm:cxn modelId="{D3AF7CB8-4C4A-4C47-9F67-1AA63A6FD180}" type="presOf" srcId="{26339FDE-D60A-42BE-95ED-02F208D9FF7B}" destId="{62EAFE78-35BC-4DC6-B81C-9C9D86847598}" srcOrd="0" destOrd="0" presId="urn:microsoft.com/office/officeart/2005/8/layout/hierarchy6"/>
    <dgm:cxn modelId="{4D4171C1-6C4C-4A6C-B2FD-E9BCF3FD8F1E}" srcId="{63F256FB-CFD1-4E9C-A835-874EB8D3AEB6}" destId="{2E36D963-F4F7-4507-8E9F-FA52649CF87F}" srcOrd="0" destOrd="0" parTransId="{3E273EA1-FB9F-486C-97F1-5A0D2EF963E1}" sibTransId="{5EE455E3-9E32-4193-982E-7A023D4B14D5}"/>
    <dgm:cxn modelId="{A51130C9-A2FD-46A5-BC4B-AD02EED3D979}" srcId="{A7FD58D7-A2F6-4135-9F05-90FFCA2233BF}" destId="{26339FDE-D60A-42BE-95ED-02F208D9FF7B}" srcOrd="1" destOrd="0" parTransId="{4D7DE930-2954-46CD-8009-74EA6AE5FAEB}" sibTransId="{A0C86CF0-9DCA-492B-91F1-47A712775A42}"/>
    <dgm:cxn modelId="{4A88B0CE-5C54-45A5-B4C6-5600FD71B3B2}" type="presOf" srcId="{4D68EA93-7CC8-4154-90A1-D96DF4F712C0}" destId="{20CDD402-8ED7-4529-86BD-0A747EE1DB63}" srcOrd="0" destOrd="0" presId="urn:microsoft.com/office/officeart/2005/8/layout/hierarchy6"/>
    <dgm:cxn modelId="{95463DCF-E5A9-4070-9882-070F0548D6AB}" type="presOf" srcId="{63F256FB-CFD1-4E9C-A835-874EB8D3AEB6}" destId="{1C0826D8-CB19-4EAA-81E3-16824AB69291}" srcOrd="0" destOrd="0" presId="urn:microsoft.com/office/officeart/2005/8/layout/hierarchy6"/>
    <dgm:cxn modelId="{340F9FDE-518A-4A9D-AC4B-0046391D3CE9}" type="presOf" srcId="{0B92EE03-2795-458A-A7ED-8563DDC5471D}" destId="{D57A1C3C-B34E-4D3C-9F35-EE3327E32B0D}" srcOrd="0" destOrd="0" presId="urn:microsoft.com/office/officeart/2005/8/layout/hierarchy6"/>
    <dgm:cxn modelId="{064F03E4-660E-4269-A3E0-2EF1F0EDD27B}" type="presOf" srcId="{2E36D963-F4F7-4507-8E9F-FA52649CF87F}" destId="{DE6BFC2D-FA87-4CAC-9452-5AADE1DC2DC0}" srcOrd="0" destOrd="0" presId="urn:microsoft.com/office/officeart/2005/8/layout/hierarchy6"/>
    <dgm:cxn modelId="{44E2C4F5-8DBA-4DC0-90AA-70C98C36440B}" srcId="{A7FD58D7-A2F6-4135-9F05-90FFCA2233BF}" destId="{0B92EE03-2795-458A-A7ED-8563DDC5471D}" srcOrd="0" destOrd="0" parTransId="{338F0440-A73C-4867-BF25-A646FF29D151}" sibTransId="{B7429659-F7A3-4F06-AF2C-80D17CC1E0F4}"/>
    <dgm:cxn modelId="{0CE2C0F8-797D-4000-95F6-A8627E44773D}" srcId="{1BE7F6F2-F1EA-4C8A-9B60-1C3535DC052A}" destId="{F2AD5FEA-B9DF-435C-BC2C-D5D66A2B19A5}" srcOrd="0" destOrd="0" parTransId="{6E2E8D32-BBBF-4722-9D79-8ECAA1249238}" sibTransId="{8BE06335-8C34-43D5-A16E-507D61345579}"/>
    <dgm:cxn modelId="{BC3C76FA-8686-40AC-8922-93AB7B539732}" type="presOf" srcId="{CAF4F4D3-3F39-4E2C-916C-21D45B3D6255}" destId="{C7537055-6BA4-41C3-A931-CDB522085808}" srcOrd="0" destOrd="0" presId="urn:microsoft.com/office/officeart/2005/8/layout/hierarchy6"/>
    <dgm:cxn modelId="{8B02B1FD-A0D9-4662-B685-694EB184FBAF}" type="presOf" srcId="{E2F57C74-5E9C-48BC-9D6D-FF71E839F9CC}" destId="{6FBEED33-E06A-4EB1-B6B4-DDB92D64077F}" srcOrd="0" destOrd="0" presId="urn:microsoft.com/office/officeart/2005/8/layout/hierarchy6"/>
    <dgm:cxn modelId="{2AEC467B-CE4D-4F42-9FB4-9B7D18B29C81}" type="presParOf" srcId="{20CDD402-8ED7-4529-86BD-0A747EE1DB63}" destId="{9961A88C-F1D1-44EA-A208-FB59C0FB21E8}" srcOrd="0" destOrd="0" presId="urn:microsoft.com/office/officeart/2005/8/layout/hierarchy6"/>
    <dgm:cxn modelId="{D4ED342A-CC80-4178-9978-4CDADA74907C}" type="presParOf" srcId="{9961A88C-F1D1-44EA-A208-FB59C0FB21E8}" destId="{784E5CE4-2D73-461A-985E-41D3B9BF3ECF}" srcOrd="0" destOrd="0" presId="urn:microsoft.com/office/officeart/2005/8/layout/hierarchy6"/>
    <dgm:cxn modelId="{7BB9C071-D82F-40ED-BF75-655CEE4C207C}" type="presParOf" srcId="{784E5CE4-2D73-461A-985E-41D3B9BF3ECF}" destId="{4A6CE468-6106-4230-A777-990283FA8767}" srcOrd="0" destOrd="0" presId="urn:microsoft.com/office/officeart/2005/8/layout/hierarchy6"/>
    <dgm:cxn modelId="{D4599947-3A2B-4F0F-B623-FC5EA37E3E5D}" type="presParOf" srcId="{4A6CE468-6106-4230-A777-990283FA8767}" destId="{23C95E33-B28B-4DEB-ABA7-40048067CC74}" srcOrd="0" destOrd="0" presId="urn:microsoft.com/office/officeart/2005/8/layout/hierarchy6"/>
    <dgm:cxn modelId="{9DEBD2A4-E7E4-4AA9-9F57-30409E596E36}" type="presParOf" srcId="{4A6CE468-6106-4230-A777-990283FA8767}" destId="{21BC2390-86CA-439C-B14D-CABBC5E71986}" srcOrd="1" destOrd="0" presId="urn:microsoft.com/office/officeart/2005/8/layout/hierarchy6"/>
    <dgm:cxn modelId="{A439E47E-7FE9-47B4-A58A-84FD7610B48A}" type="presParOf" srcId="{21BC2390-86CA-439C-B14D-CABBC5E71986}" destId="{0207CA3F-E40C-4EC8-8415-760991C86277}" srcOrd="0" destOrd="0" presId="urn:microsoft.com/office/officeart/2005/8/layout/hierarchy6"/>
    <dgm:cxn modelId="{59E4BC1F-0B70-438D-97FA-DF174467251B}" type="presParOf" srcId="{21BC2390-86CA-439C-B14D-CABBC5E71986}" destId="{59D2535B-62B5-4606-80BD-D89700E6A268}" srcOrd="1" destOrd="0" presId="urn:microsoft.com/office/officeart/2005/8/layout/hierarchy6"/>
    <dgm:cxn modelId="{261D6DE3-8A2F-4734-96D6-68517EBECEFF}" type="presParOf" srcId="{59D2535B-62B5-4606-80BD-D89700E6A268}" destId="{B896A6F0-DE7D-4365-8E0E-E9587CA5850D}" srcOrd="0" destOrd="0" presId="urn:microsoft.com/office/officeart/2005/8/layout/hierarchy6"/>
    <dgm:cxn modelId="{E0AE5DCA-7041-4473-9015-32FD378702B3}" type="presParOf" srcId="{59D2535B-62B5-4606-80BD-D89700E6A268}" destId="{CBF4A6F2-CD16-45DD-984C-47E773874F5D}" srcOrd="1" destOrd="0" presId="urn:microsoft.com/office/officeart/2005/8/layout/hierarchy6"/>
    <dgm:cxn modelId="{0F213CBC-5785-4293-888F-567920BEDBDE}" type="presParOf" srcId="{CBF4A6F2-CD16-45DD-984C-47E773874F5D}" destId="{CD433990-D189-4658-BEB7-727AB6BCC504}" srcOrd="0" destOrd="0" presId="urn:microsoft.com/office/officeart/2005/8/layout/hierarchy6"/>
    <dgm:cxn modelId="{A72CE237-D8E7-4436-8D77-C05668175C91}" type="presParOf" srcId="{CBF4A6F2-CD16-45DD-984C-47E773874F5D}" destId="{C242588C-3D86-4CC6-8283-17FF5FDEB1D9}" srcOrd="1" destOrd="0" presId="urn:microsoft.com/office/officeart/2005/8/layout/hierarchy6"/>
    <dgm:cxn modelId="{F652AAA6-371C-4E02-8A3D-856AA94FAB41}" type="presParOf" srcId="{C242588C-3D86-4CC6-8283-17FF5FDEB1D9}" destId="{723225F6-2449-4AA0-ABFE-543C35924FE1}" srcOrd="0" destOrd="0" presId="urn:microsoft.com/office/officeart/2005/8/layout/hierarchy6"/>
    <dgm:cxn modelId="{7A0BED72-2299-4EC3-9AF2-6ABE55409779}" type="presParOf" srcId="{C242588C-3D86-4CC6-8283-17FF5FDEB1D9}" destId="{4799518E-E549-462E-9356-E2EB81CB1638}" srcOrd="1" destOrd="0" presId="urn:microsoft.com/office/officeart/2005/8/layout/hierarchy6"/>
    <dgm:cxn modelId="{ACBF2632-8ADE-4E46-B4C0-D75BED265CAF}" type="presParOf" srcId="{4799518E-E549-462E-9356-E2EB81CB1638}" destId="{C7537055-6BA4-41C3-A931-CDB522085808}" srcOrd="0" destOrd="0" presId="urn:microsoft.com/office/officeart/2005/8/layout/hierarchy6"/>
    <dgm:cxn modelId="{C077B531-42E7-4161-B81E-A94ECAA4501A}" type="presParOf" srcId="{4799518E-E549-462E-9356-E2EB81CB1638}" destId="{0AB3E80B-C93B-44C6-87A9-BC1948FFC344}" srcOrd="1" destOrd="0" presId="urn:microsoft.com/office/officeart/2005/8/layout/hierarchy6"/>
    <dgm:cxn modelId="{ABD01832-9B0B-43DF-8C7B-6DAD627555EA}" type="presParOf" srcId="{0AB3E80B-C93B-44C6-87A9-BC1948FFC344}" destId="{1C0826D8-CB19-4EAA-81E3-16824AB69291}" srcOrd="0" destOrd="0" presId="urn:microsoft.com/office/officeart/2005/8/layout/hierarchy6"/>
    <dgm:cxn modelId="{1EE114EF-72E8-4353-87AB-BBD9E03C602B}" type="presParOf" srcId="{0AB3E80B-C93B-44C6-87A9-BC1948FFC344}" destId="{F153E600-2DBB-48E9-BEB1-F16DB92AE6F5}" srcOrd="1" destOrd="0" presId="urn:microsoft.com/office/officeart/2005/8/layout/hierarchy6"/>
    <dgm:cxn modelId="{511508AC-9D02-4C73-AD68-5F928ED40E02}" type="presParOf" srcId="{F153E600-2DBB-48E9-BEB1-F16DB92AE6F5}" destId="{D7CCC0B3-1499-4C28-AF32-E382DD556DB1}" srcOrd="0" destOrd="0" presId="urn:microsoft.com/office/officeart/2005/8/layout/hierarchy6"/>
    <dgm:cxn modelId="{F956FE37-0094-47B5-8207-1299BF55400C}" type="presParOf" srcId="{F153E600-2DBB-48E9-BEB1-F16DB92AE6F5}" destId="{C2295B15-5DC7-417E-8DD5-4577A8F0EA0A}" srcOrd="1" destOrd="0" presId="urn:microsoft.com/office/officeart/2005/8/layout/hierarchy6"/>
    <dgm:cxn modelId="{6674867C-5FAF-46B6-B8F4-F71E4F03CCD3}" type="presParOf" srcId="{C2295B15-5DC7-417E-8DD5-4577A8F0EA0A}" destId="{DE6BFC2D-FA87-4CAC-9452-5AADE1DC2DC0}" srcOrd="0" destOrd="0" presId="urn:microsoft.com/office/officeart/2005/8/layout/hierarchy6"/>
    <dgm:cxn modelId="{9FC63378-23C9-4A20-B057-49E8132B1425}" type="presParOf" srcId="{C2295B15-5DC7-417E-8DD5-4577A8F0EA0A}" destId="{8B80D263-3B5E-4B11-9410-91D8C1026F3E}" srcOrd="1" destOrd="0" presId="urn:microsoft.com/office/officeart/2005/8/layout/hierarchy6"/>
    <dgm:cxn modelId="{653515A4-EB57-4716-B153-AF9417884A5E}" type="presParOf" srcId="{4799518E-E549-462E-9356-E2EB81CB1638}" destId="{5E22D8DD-727E-47FF-9FE7-443C978FA497}" srcOrd="2" destOrd="0" presId="urn:microsoft.com/office/officeart/2005/8/layout/hierarchy6"/>
    <dgm:cxn modelId="{AA9C12D6-9CAC-45CA-BD59-09030CED146F}" type="presParOf" srcId="{4799518E-E549-462E-9356-E2EB81CB1638}" destId="{D6AB8F8D-A17C-472D-8236-0CFAC0444A88}" srcOrd="3" destOrd="0" presId="urn:microsoft.com/office/officeart/2005/8/layout/hierarchy6"/>
    <dgm:cxn modelId="{47C1AE9F-7A7D-4518-95DF-232DEF7F5B66}" type="presParOf" srcId="{D6AB8F8D-A17C-472D-8236-0CFAC0444A88}" destId="{A131DA87-6685-4A23-BBE9-4E9604F913A4}" srcOrd="0" destOrd="0" presId="urn:microsoft.com/office/officeart/2005/8/layout/hierarchy6"/>
    <dgm:cxn modelId="{5C5DE1D8-3A63-454D-9C0D-BF9EDF915C9C}" type="presParOf" srcId="{D6AB8F8D-A17C-472D-8236-0CFAC0444A88}" destId="{062375BF-B974-49AE-B4D5-A4DDB60B6BAD}" srcOrd="1" destOrd="0" presId="urn:microsoft.com/office/officeart/2005/8/layout/hierarchy6"/>
    <dgm:cxn modelId="{72E532C9-7765-49AB-BADA-DABB69F78AE9}" type="presParOf" srcId="{062375BF-B974-49AE-B4D5-A4DDB60B6BAD}" destId="{B859C4CE-29DC-4873-B347-87DAE69E5271}" srcOrd="0" destOrd="0" presId="urn:microsoft.com/office/officeart/2005/8/layout/hierarchy6"/>
    <dgm:cxn modelId="{08DB0F0A-584F-4E58-A9ED-B1CBFC8F4B4B}" type="presParOf" srcId="{062375BF-B974-49AE-B4D5-A4DDB60B6BAD}" destId="{DE8313BF-34BC-4159-8BA1-A541DF6B7D80}" srcOrd="1" destOrd="0" presId="urn:microsoft.com/office/officeart/2005/8/layout/hierarchy6"/>
    <dgm:cxn modelId="{33FDC044-DF53-45DF-A71B-2F93D35FE7ED}" type="presParOf" srcId="{DE8313BF-34BC-4159-8BA1-A541DF6B7D80}" destId="{D57A1C3C-B34E-4D3C-9F35-EE3327E32B0D}" srcOrd="0" destOrd="0" presId="urn:microsoft.com/office/officeart/2005/8/layout/hierarchy6"/>
    <dgm:cxn modelId="{E51E9E7C-D5DA-423E-B4B6-880DA3A63CFF}" type="presParOf" srcId="{DE8313BF-34BC-4159-8BA1-A541DF6B7D80}" destId="{B64B2DB1-4830-4EFB-A22D-EB4730C48C09}" srcOrd="1" destOrd="0" presId="urn:microsoft.com/office/officeart/2005/8/layout/hierarchy6"/>
    <dgm:cxn modelId="{7ED40241-7789-4F02-A574-E60C94163034}" type="presParOf" srcId="{062375BF-B974-49AE-B4D5-A4DDB60B6BAD}" destId="{E317C5B3-263A-46CD-930A-5256AA1AE4E7}" srcOrd="2" destOrd="0" presId="urn:microsoft.com/office/officeart/2005/8/layout/hierarchy6"/>
    <dgm:cxn modelId="{A9350B7B-A2DE-476F-8B27-7BAC5436F482}" type="presParOf" srcId="{062375BF-B974-49AE-B4D5-A4DDB60B6BAD}" destId="{C8A28F21-CB76-44E5-9363-AF569B6EEB0A}" srcOrd="3" destOrd="0" presId="urn:microsoft.com/office/officeart/2005/8/layout/hierarchy6"/>
    <dgm:cxn modelId="{449927ED-E642-45CF-901F-488DB7A08C06}" type="presParOf" srcId="{C8A28F21-CB76-44E5-9363-AF569B6EEB0A}" destId="{62EAFE78-35BC-4DC6-B81C-9C9D86847598}" srcOrd="0" destOrd="0" presId="urn:microsoft.com/office/officeart/2005/8/layout/hierarchy6"/>
    <dgm:cxn modelId="{73F7270C-7CF0-49A7-BEEC-27EE6959D39C}" type="presParOf" srcId="{C8A28F21-CB76-44E5-9363-AF569B6EEB0A}" destId="{266686EC-73BF-431A-B268-9859CAE0890D}" srcOrd="1" destOrd="0" presId="urn:microsoft.com/office/officeart/2005/8/layout/hierarchy6"/>
    <dgm:cxn modelId="{9C1D34D7-B8C7-479D-8F97-AA0CB583A699}" type="presParOf" srcId="{21BC2390-86CA-439C-B14D-CABBC5E71986}" destId="{54178388-E199-4A4B-9C87-97F6BECA057D}" srcOrd="2" destOrd="0" presId="urn:microsoft.com/office/officeart/2005/8/layout/hierarchy6"/>
    <dgm:cxn modelId="{81830A47-901B-4CCD-A243-9B524AE2085B}" type="presParOf" srcId="{21BC2390-86CA-439C-B14D-CABBC5E71986}" destId="{43FA21CA-C5C3-4C93-8045-C3C905469D83}" srcOrd="3" destOrd="0" presId="urn:microsoft.com/office/officeart/2005/8/layout/hierarchy6"/>
    <dgm:cxn modelId="{1A60E2BA-3752-4E04-AB98-6EC78DD3AA24}" type="presParOf" srcId="{43FA21CA-C5C3-4C93-8045-C3C905469D83}" destId="{99F254AA-FD76-4D05-B85A-228F12369226}" srcOrd="0" destOrd="0" presId="urn:microsoft.com/office/officeart/2005/8/layout/hierarchy6"/>
    <dgm:cxn modelId="{031C9AD1-A446-4B2B-B0B0-D438A7470C90}" type="presParOf" srcId="{43FA21CA-C5C3-4C93-8045-C3C905469D83}" destId="{B0A9E389-8381-4644-A3EC-8C287D97182A}" srcOrd="1" destOrd="0" presId="urn:microsoft.com/office/officeart/2005/8/layout/hierarchy6"/>
    <dgm:cxn modelId="{4DE67E21-27FA-4FCD-B3C9-9A5014798373}" type="presParOf" srcId="{B0A9E389-8381-4644-A3EC-8C287D97182A}" destId="{6FBEED33-E06A-4EB1-B6B4-DDB92D64077F}" srcOrd="0" destOrd="0" presId="urn:microsoft.com/office/officeart/2005/8/layout/hierarchy6"/>
    <dgm:cxn modelId="{4F04F2C7-2E28-4E24-B637-DBF7D6F612A7}" type="presParOf" srcId="{B0A9E389-8381-4644-A3EC-8C287D97182A}" destId="{A634E9A1-92BA-4B40-9FEF-F08D92FCA886}" srcOrd="1" destOrd="0" presId="urn:microsoft.com/office/officeart/2005/8/layout/hierarchy6"/>
    <dgm:cxn modelId="{6AA9B391-D978-4CF3-9DF6-A28EC746B67E}" type="presParOf" srcId="{A634E9A1-92BA-4B40-9FEF-F08D92FCA886}" destId="{D3840480-9391-45F5-AECF-2E61F5A56326}" srcOrd="0" destOrd="0" presId="urn:microsoft.com/office/officeart/2005/8/layout/hierarchy6"/>
    <dgm:cxn modelId="{70F621E8-9213-4EFB-983A-A4E76B91A264}" type="presParOf" srcId="{A634E9A1-92BA-4B40-9FEF-F08D92FCA886}" destId="{01ECA2A5-384F-471B-AEC8-254DF749587D}" srcOrd="1" destOrd="0" presId="urn:microsoft.com/office/officeart/2005/8/layout/hierarchy6"/>
    <dgm:cxn modelId="{72D58804-5701-4B29-A721-59C84E7DECB2}" type="presParOf" srcId="{20CDD402-8ED7-4529-86BD-0A747EE1DB63}" destId="{8D30A33E-0975-40E8-B6C6-D8FCB31D242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95E33-B28B-4DEB-ABA7-40048067CC74}">
      <dsp:nvSpPr>
        <dsp:cNvPr id="0" name=""/>
        <dsp:cNvSpPr/>
      </dsp:nvSpPr>
      <dsp:spPr>
        <a:xfrm>
          <a:off x="4119221" y="1131"/>
          <a:ext cx="3180156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Knipperlichten VSV</a:t>
          </a:r>
        </a:p>
      </dsp:txBody>
      <dsp:txXfrm>
        <a:off x="4136436" y="18346"/>
        <a:ext cx="3145726" cy="553323"/>
      </dsp:txXfrm>
    </dsp:sp>
    <dsp:sp modelId="{0207CA3F-E40C-4EC8-8415-760991C86277}">
      <dsp:nvSpPr>
        <dsp:cNvPr id="0" name=""/>
        <dsp:cNvSpPr/>
      </dsp:nvSpPr>
      <dsp:spPr>
        <a:xfrm>
          <a:off x="4316949" y="588884"/>
          <a:ext cx="1392350" cy="235101"/>
        </a:xfrm>
        <a:custGeom>
          <a:avLst/>
          <a:gdLst/>
          <a:ahLst/>
          <a:cxnLst/>
          <a:rect l="0" t="0" r="0" b="0"/>
          <a:pathLst>
            <a:path>
              <a:moveTo>
                <a:pt x="1392350" y="0"/>
              </a:moveTo>
              <a:lnTo>
                <a:pt x="1392350" y="117550"/>
              </a:lnTo>
              <a:lnTo>
                <a:pt x="0" y="117550"/>
              </a:lnTo>
              <a:lnTo>
                <a:pt x="0" y="23510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6A6F0-DE7D-4365-8E0E-E9587CA5850D}">
      <dsp:nvSpPr>
        <dsp:cNvPr id="0" name=""/>
        <dsp:cNvSpPr/>
      </dsp:nvSpPr>
      <dsp:spPr>
        <a:xfrm>
          <a:off x="2564739" y="823986"/>
          <a:ext cx="3504419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Potentieel VSV</a:t>
          </a:r>
        </a:p>
      </dsp:txBody>
      <dsp:txXfrm>
        <a:off x="2581954" y="841201"/>
        <a:ext cx="3469989" cy="553323"/>
      </dsp:txXfrm>
    </dsp:sp>
    <dsp:sp modelId="{CD433990-D189-4658-BEB7-727AB6BCC504}">
      <dsp:nvSpPr>
        <dsp:cNvPr id="0" name=""/>
        <dsp:cNvSpPr/>
      </dsp:nvSpPr>
      <dsp:spPr>
        <a:xfrm>
          <a:off x="4271229" y="1411740"/>
          <a:ext cx="91440" cy="235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225F6-2449-4AA0-ABFE-543C35924FE1}">
      <dsp:nvSpPr>
        <dsp:cNvPr id="0" name=""/>
        <dsp:cNvSpPr/>
      </dsp:nvSpPr>
      <dsp:spPr>
        <a:xfrm>
          <a:off x="2562372" y="1646841"/>
          <a:ext cx="3509154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Perspectiefgesprek</a:t>
          </a:r>
        </a:p>
      </dsp:txBody>
      <dsp:txXfrm>
        <a:off x="2579587" y="1664056"/>
        <a:ext cx="3474724" cy="553323"/>
      </dsp:txXfrm>
    </dsp:sp>
    <dsp:sp modelId="{C7537055-6BA4-41C3-A931-CDB522085808}">
      <dsp:nvSpPr>
        <dsp:cNvPr id="0" name=""/>
        <dsp:cNvSpPr/>
      </dsp:nvSpPr>
      <dsp:spPr>
        <a:xfrm>
          <a:off x="2403152" y="2234595"/>
          <a:ext cx="1913797" cy="235101"/>
        </a:xfrm>
        <a:custGeom>
          <a:avLst/>
          <a:gdLst/>
          <a:ahLst/>
          <a:cxnLst/>
          <a:rect l="0" t="0" r="0" b="0"/>
          <a:pathLst>
            <a:path>
              <a:moveTo>
                <a:pt x="1913797" y="0"/>
              </a:moveTo>
              <a:lnTo>
                <a:pt x="1913797" y="117550"/>
              </a:lnTo>
              <a:lnTo>
                <a:pt x="0" y="117550"/>
              </a:lnTo>
              <a:lnTo>
                <a:pt x="0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826D8-CB19-4EAA-81E3-16824AB69291}">
      <dsp:nvSpPr>
        <dsp:cNvPr id="0" name=""/>
        <dsp:cNvSpPr/>
      </dsp:nvSpPr>
      <dsp:spPr>
        <a:xfrm>
          <a:off x="906028" y="2469696"/>
          <a:ext cx="2994246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Kan zelfstandig aan de slag en/of wil geen hulp	</a:t>
          </a:r>
        </a:p>
      </dsp:txBody>
      <dsp:txXfrm>
        <a:off x="923243" y="2486911"/>
        <a:ext cx="2959816" cy="553323"/>
      </dsp:txXfrm>
    </dsp:sp>
    <dsp:sp modelId="{D7CCC0B3-1499-4C28-AF32-E382DD556DB1}">
      <dsp:nvSpPr>
        <dsp:cNvPr id="0" name=""/>
        <dsp:cNvSpPr/>
      </dsp:nvSpPr>
      <dsp:spPr>
        <a:xfrm>
          <a:off x="2357432" y="3057450"/>
          <a:ext cx="91440" cy="235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BFC2D-FA87-4CAC-9452-5AADE1DC2DC0}">
      <dsp:nvSpPr>
        <dsp:cNvPr id="0" name=""/>
        <dsp:cNvSpPr/>
      </dsp:nvSpPr>
      <dsp:spPr>
        <a:xfrm>
          <a:off x="1349625" y="3292552"/>
          <a:ext cx="2107053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Opvolggespek</a:t>
          </a:r>
          <a:endParaRPr lang="nl-NL" sz="1500" kern="1200" dirty="0"/>
        </a:p>
      </dsp:txBody>
      <dsp:txXfrm>
        <a:off x="1366840" y="3309767"/>
        <a:ext cx="2072623" cy="553323"/>
      </dsp:txXfrm>
    </dsp:sp>
    <dsp:sp modelId="{5E22D8DD-727E-47FF-9FE7-443C978FA497}">
      <dsp:nvSpPr>
        <dsp:cNvPr id="0" name=""/>
        <dsp:cNvSpPr/>
      </dsp:nvSpPr>
      <dsp:spPr>
        <a:xfrm>
          <a:off x="4316949" y="2234595"/>
          <a:ext cx="1959986" cy="23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50"/>
              </a:lnTo>
              <a:lnTo>
                <a:pt x="1959986" y="117550"/>
              </a:lnTo>
              <a:lnTo>
                <a:pt x="1959986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1DA87-6685-4A23-BBE9-4E9604F913A4}">
      <dsp:nvSpPr>
        <dsp:cNvPr id="0" name=""/>
        <dsp:cNvSpPr/>
      </dsp:nvSpPr>
      <dsp:spPr>
        <a:xfrm>
          <a:off x="4826000" y="2469696"/>
          <a:ext cx="2901869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Extra hulp nodig: Aanmelden transitietraject</a:t>
          </a:r>
        </a:p>
      </dsp:txBody>
      <dsp:txXfrm>
        <a:off x="4843215" y="2486911"/>
        <a:ext cx="2867439" cy="553323"/>
      </dsp:txXfrm>
    </dsp:sp>
    <dsp:sp modelId="{B859C4CE-29DC-4873-B347-87DAE69E5271}">
      <dsp:nvSpPr>
        <dsp:cNvPr id="0" name=""/>
        <dsp:cNvSpPr/>
      </dsp:nvSpPr>
      <dsp:spPr>
        <a:xfrm>
          <a:off x="4994524" y="3057450"/>
          <a:ext cx="1282411" cy="235101"/>
        </a:xfrm>
        <a:custGeom>
          <a:avLst/>
          <a:gdLst/>
          <a:ahLst/>
          <a:cxnLst/>
          <a:rect l="0" t="0" r="0" b="0"/>
          <a:pathLst>
            <a:path>
              <a:moveTo>
                <a:pt x="1282411" y="0"/>
              </a:moveTo>
              <a:lnTo>
                <a:pt x="1282411" y="117550"/>
              </a:lnTo>
              <a:lnTo>
                <a:pt x="0" y="117550"/>
              </a:lnTo>
              <a:lnTo>
                <a:pt x="0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A1C3C-B34E-4D3C-9F35-EE3327E32B0D}">
      <dsp:nvSpPr>
        <dsp:cNvPr id="0" name=""/>
        <dsp:cNvSpPr/>
      </dsp:nvSpPr>
      <dsp:spPr>
        <a:xfrm>
          <a:off x="3721167" y="3292552"/>
          <a:ext cx="2546713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CLB-traject</a:t>
          </a:r>
        </a:p>
      </dsp:txBody>
      <dsp:txXfrm>
        <a:off x="3738382" y="3309767"/>
        <a:ext cx="2512283" cy="553323"/>
      </dsp:txXfrm>
    </dsp:sp>
    <dsp:sp modelId="{E317C5B3-263A-46CD-930A-5256AA1AE4E7}">
      <dsp:nvSpPr>
        <dsp:cNvPr id="0" name=""/>
        <dsp:cNvSpPr/>
      </dsp:nvSpPr>
      <dsp:spPr>
        <a:xfrm>
          <a:off x="6276935" y="3057450"/>
          <a:ext cx="1405601" cy="23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50"/>
              </a:lnTo>
              <a:lnTo>
                <a:pt x="1405601" y="117550"/>
              </a:lnTo>
              <a:lnTo>
                <a:pt x="1405601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AFE78-35BC-4DC6-B81C-9C9D86847598}">
      <dsp:nvSpPr>
        <dsp:cNvPr id="0" name=""/>
        <dsp:cNvSpPr/>
      </dsp:nvSpPr>
      <dsp:spPr>
        <a:xfrm>
          <a:off x="6532370" y="3292552"/>
          <a:ext cx="2300332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Groep Intro/</a:t>
          </a:r>
          <a:r>
            <a:rPr lang="nl-NL" sz="1500" kern="1200" dirty="0" err="1"/>
            <a:t>Arktos</a:t>
          </a:r>
          <a:r>
            <a:rPr lang="nl-NL" sz="1500" kern="1200" dirty="0"/>
            <a:t> traject</a:t>
          </a:r>
        </a:p>
      </dsp:txBody>
      <dsp:txXfrm>
        <a:off x="6549585" y="3309767"/>
        <a:ext cx="2265902" cy="553323"/>
      </dsp:txXfrm>
    </dsp:sp>
    <dsp:sp modelId="{54178388-E199-4A4B-9C87-97F6BECA057D}">
      <dsp:nvSpPr>
        <dsp:cNvPr id="0" name=""/>
        <dsp:cNvSpPr/>
      </dsp:nvSpPr>
      <dsp:spPr>
        <a:xfrm>
          <a:off x="5709299" y="588884"/>
          <a:ext cx="1884454" cy="235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50"/>
              </a:lnTo>
              <a:lnTo>
                <a:pt x="1884454" y="117550"/>
              </a:lnTo>
              <a:lnTo>
                <a:pt x="1884454" y="23510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254AA-FD76-4D05-B85A-228F12369226}">
      <dsp:nvSpPr>
        <dsp:cNvPr id="0" name=""/>
        <dsp:cNvSpPr/>
      </dsp:nvSpPr>
      <dsp:spPr>
        <a:xfrm>
          <a:off x="6333648" y="823986"/>
          <a:ext cx="2520211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Geen potentieel VSV</a:t>
          </a:r>
        </a:p>
      </dsp:txBody>
      <dsp:txXfrm>
        <a:off x="6350863" y="841201"/>
        <a:ext cx="2485781" cy="553323"/>
      </dsp:txXfrm>
    </dsp:sp>
    <dsp:sp modelId="{6FBEED33-E06A-4EB1-B6B4-DDB92D64077F}">
      <dsp:nvSpPr>
        <dsp:cNvPr id="0" name=""/>
        <dsp:cNvSpPr/>
      </dsp:nvSpPr>
      <dsp:spPr>
        <a:xfrm>
          <a:off x="7548034" y="1411740"/>
          <a:ext cx="91440" cy="235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0480-9391-45F5-AECF-2E61F5A56326}">
      <dsp:nvSpPr>
        <dsp:cNvPr id="0" name=""/>
        <dsp:cNvSpPr/>
      </dsp:nvSpPr>
      <dsp:spPr>
        <a:xfrm>
          <a:off x="6812162" y="1646841"/>
          <a:ext cx="1563183" cy="587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Regelmatig nagaan</a:t>
          </a:r>
        </a:p>
      </dsp:txBody>
      <dsp:txXfrm>
        <a:off x="6829377" y="1664056"/>
        <a:ext cx="1528753" cy="553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9094-422F-48A5-8DBA-10971702604F}" type="datetimeFigureOut">
              <a:rPr lang="nl-BE" smtClean="0"/>
              <a:t>2/12/2022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A722E-33CE-4E11-8B78-F129195F75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923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A722E-33CE-4E11-8B78-F129195F75A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61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3059546" y="1947232"/>
            <a:ext cx="7105650" cy="681037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5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83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>
                <a:solidFill>
                  <a:srgbClr val="007B8A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644740"/>
            <a:ext cx="7095093" cy="31053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28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PAGIN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IEUW_STIJL_PRESENTATIE_GROEP_INTR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3059546" y="1947232"/>
            <a:ext cx="7105650" cy="681037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12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313943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NIEUW_STIJL_PRESENTATIE_GROEP_INTRO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7"/>
          <p:cNvSpPr>
            <a:spLocks noGrp="1"/>
          </p:cNvSpPr>
          <p:nvPr>
            <p:ph sz="quarter" idx="14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36666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4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NIEUW_STIJL_PRESENTATIE_GROEP_INTRO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0167" cy="756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2" y="1362428"/>
            <a:ext cx="7095093" cy="6810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59112" y="2390091"/>
            <a:ext cx="7095093" cy="2332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7"/>
          <p:cNvSpPr>
            <a:spLocks noGrp="1"/>
          </p:cNvSpPr>
          <p:nvPr>
            <p:ph sz="quarter" idx="13" hasCustomPrompt="1"/>
          </p:nvPr>
        </p:nvSpPr>
        <p:spPr>
          <a:xfrm>
            <a:off x="99127" y="1245918"/>
            <a:ext cx="2556435" cy="681037"/>
          </a:xfrm>
        </p:spPr>
        <p:txBody>
          <a:bodyPr>
            <a:noAutofit/>
          </a:bodyPr>
          <a:lstStyle>
            <a:lvl1pPr algn="r">
              <a:defRPr sz="4000" b="1" cap="all">
                <a:solidFill>
                  <a:srgbClr val="008B9C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BE" dirty="0"/>
              <a:t>klik</a:t>
            </a:r>
          </a:p>
        </p:txBody>
      </p:sp>
    </p:spTree>
    <p:extLst>
      <p:ext uri="{BB962C8B-B14F-4D97-AF65-F5344CB8AC3E}">
        <p14:creationId xmlns:p14="http://schemas.microsoft.com/office/powerpoint/2010/main" val="233725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NIEUW_STIJL_PRESENTATIE_GROEP_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"/>
            <a:ext cx="10690167" cy="75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59112" y="1115919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59112" y="3417715"/>
            <a:ext cx="7095093" cy="233236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B8B5-E1FB-9D4E-BBEE-6223D4866017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4402-1A14-DA41-90D6-9EC003210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0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54" r:id="rId10"/>
  </p:sldLayoutIdLst>
  <p:txStyles>
    <p:titleStyle>
      <a:lvl1pPr algn="l" defTabSz="521437" rtl="0" eaLnBrk="1" latinLnBrk="0" hangingPunct="1">
        <a:spcBef>
          <a:spcPct val="0"/>
        </a:spcBef>
        <a:buNone/>
        <a:defRPr sz="40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Calibri Light"/>
          <a:ea typeface="+mn-ea"/>
          <a:cs typeface="Calibri Light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eldpuntsi.be/es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zgregoor@arktos.be" TargetMode="External"/><Relationship Id="rId3" Type="http://schemas.openxmlformats.org/officeDocument/2006/relationships/hyperlink" Target="mailto:kelly.herbots@clbnwb.be;" TargetMode="External"/><Relationship Id="rId7" Type="http://schemas.openxmlformats.org/officeDocument/2006/relationships/hyperlink" Target="mailto:an.hessels@vclbleuven.be" TargetMode="External"/><Relationship Id="rId2" Type="http://schemas.openxmlformats.org/officeDocument/2006/relationships/hyperlink" Target="mailto:psempels@arktos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eri.meskens@groepintro.be" TargetMode="External"/><Relationship Id="rId5" Type="http://schemas.openxmlformats.org/officeDocument/2006/relationships/hyperlink" Target="mailto:Dimitri.vingerhoets@groepintro.be" TargetMode="External"/><Relationship Id="rId10" Type="http://schemas.openxmlformats.org/officeDocument/2006/relationships/image" Target="../media/image11.jpg"/><Relationship Id="rId4" Type="http://schemas.openxmlformats.org/officeDocument/2006/relationships/hyperlink" Target="mailto:lisa.lemmens@vclbleuven.be" TargetMode="Externa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tb.be/projecten/flip-the-swit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eldpuntsi.be/es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6167" y="2529771"/>
            <a:ext cx="7095093" cy="1260475"/>
          </a:xfrm>
        </p:spPr>
        <p:txBody>
          <a:bodyPr/>
          <a:lstStyle/>
          <a:p>
            <a:r>
              <a:rPr lang="nl-BE" dirty="0"/>
              <a:t>transitietrajecten schooljaar 2022-2023</a:t>
            </a:r>
            <a:br>
              <a:rPr lang="nl-BE" dirty="0"/>
            </a:br>
            <a:endParaRPr lang="nl-BE" dirty="0"/>
          </a:p>
        </p:txBody>
      </p:sp>
      <p:pic>
        <p:nvPicPr>
          <p:cNvPr id="1030" name="Picture 6" descr="TRANSITIETRAJECTEN VLAAMS-BRABANT">
            <a:extLst>
              <a:ext uri="{FF2B5EF4-FFF2-40B4-BE49-F238E27FC236}">
                <a16:creationId xmlns:a16="http://schemas.microsoft.com/office/drawing/2014/main" id="{8D4294DF-024F-44F2-932E-4DAD93BC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" y="37534"/>
            <a:ext cx="6065425" cy="11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6D5E762-DA1B-45CD-9523-4B73325B8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96" y="6448535"/>
            <a:ext cx="6404829" cy="902228"/>
          </a:xfrm>
          <a:prstGeom prst="rect">
            <a:avLst/>
          </a:prstGeom>
        </p:spPr>
      </p:pic>
      <p:pic>
        <p:nvPicPr>
          <p:cNvPr id="5" name="Picture 2" descr="Arktos is er voor kinderen en jongeren | elktelt">
            <a:extLst>
              <a:ext uri="{FF2B5EF4-FFF2-40B4-BE49-F238E27FC236}">
                <a16:creationId xmlns:a16="http://schemas.microsoft.com/office/drawing/2014/main" id="{DD467300-8E4A-456B-A12B-0588A536D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0780" r="18604" b="27607"/>
          <a:stretch/>
        </p:blipFill>
        <p:spPr bwMode="auto">
          <a:xfrm>
            <a:off x="-17596" y="5077569"/>
            <a:ext cx="3312368" cy="14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7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12" y="114544"/>
            <a:ext cx="7095093" cy="1260475"/>
          </a:xfrm>
        </p:spPr>
        <p:txBody>
          <a:bodyPr/>
          <a:lstStyle/>
          <a:p>
            <a:r>
              <a:rPr lang="nl-BE" dirty="0"/>
              <a:t>perspectiefgesprek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18" name="Picture 2" descr="PARTNERS">
            <a:extLst>
              <a:ext uri="{FF2B5EF4-FFF2-40B4-BE49-F238E27FC236}">
                <a16:creationId xmlns:a16="http://schemas.microsoft.com/office/drawing/2014/main" id="{DE1CEF79-6124-4D73-A349-F0DE252D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B18A730A-59F9-4660-AC99-ECA33D802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  <p:graphicFrame>
        <p:nvGraphicFramePr>
          <p:cNvPr id="3" name="Tijdelijke aanduiding voor inhoud 3">
            <a:extLst>
              <a:ext uri="{FF2B5EF4-FFF2-40B4-BE49-F238E27FC236}">
                <a16:creationId xmlns:a16="http://schemas.microsoft.com/office/drawing/2014/main" id="{F2D1D832-6AB8-BEC7-634E-FD4612858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185341"/>
              </p:ext>
            </p:extLst>
          </p:nvPr>
        </p:nvGraphicFramePr>
        <p:xfrm>
          <a:off x="677333" y="1389879"/>
          <a:ext cx="9759889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289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Aanmelden transitietraject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Wie? Door CLB-medewerker</a:t>
            </a:r>
          </a:p>
          <a:p>
            <a:endParaRPr lang="nl-BE" dirty="0"/>
          </a:p>
          <a:p>
            <a:r>
              <a:rPr lang="nl-BE" dirty="0"/>
              <a:t>Hoe? Aanmeldingsformulier website: </a:t>
            </a:r>
            <a:r>
              <a:rPr lang="nl-BE" dirty="0">
                <a:hlinkClick r:id="rId2"/>
              </a:rPr>
              <a:t>www.meldpuntsi.be/esf</a:t>
            </a:r>
            <a:endParaRPr lang="nl-BE" dirty="0"/>
          </a:p>
          <a:p>
            <a:endParaRPr lang="nl-BE" dirty="0"/>
          </a:p>
          <a:p>
            <a:r>
              <a:rPr lang="nl-BE" dirty="0"/>
              <a:t>Wekelijks aanmeldingsoverleg op </a:t>
            </a:r>
            <a:r>
              <a:rPr lang="nl-BE" b="1" dirty="0"/>
              <a:t>vrijdagvoormiddag</a:t>
            </a:r>
            <a:r>
              <a:rPr lang="nl-BE" dirty="0"/>
              <a:t> met de coaches van de 3 partners</a:t>
            </a:r>
          </a:p>
          <a:p>
            <a:pPr marL="342900" indent="-342900">
              <a:buFontTx/>
              <a:buChar char="-"/>
            </a:pPr>
            <a:endParaRPr lang="nl-BE" dirty="0"/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87508369-4CC8-4A26-9E6E-BE0BB1C4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5288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B39552A-B9E8-4DB2-AE24-8A81AFAFA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484" y="416003"/>
            <a:ext cx="7095093" cy="1260475"/>
          </a:xfrm>
        </p:spPr>
        <p:txBody>
          <a:bodyPr/>
          <a:lstStyle/>
          <a:p>
            <a:r>
              <a:rPr lang="nl-BE" dirty="0"/>
              <a:t>Uitkomst perspectiefgesprek – 3 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992" y="2053234"/>
            <a:ext cx="7762214" cy="3696842"/>
          </a:xfrm>
        </p:spPr>
        <p:txBody>
          <a:bodyPr>
            <a:normAutofit/>
          </a:bodyPr>
          <a:lstStyle/>
          <a:p>
            <a:pPr fontAlgn="base"/>
            <a:endParaRPr lang="nl-NL" sz="1600" dirty="0"/>
          </a:p>
          <a:p>
            <a:pPr marL="342900" indent="-342900" fontAlgn="base">
              <a:buAutoNum type="arabicPeriod"/>
            </a:pPr>
            <a:r>
              <a:rPr lang="nl-NL" sz="1600" dirty="0"/>
              <a:t>De leerling geeft aan dat hij nog verder </a:t>
            </a:r>
            <a:r>
              <a:rPr lang="nl-NL" sz="1600" b="1" dirty="0"/>
              <a:t>wil inzetten op het behalen van een kwalificatie </a:t>
            </a:r>
            <a:r>
              <a:rPr lang="nl-NL" sz="1600" dirty="0"/>
              <a:t>(al dan niet in dezelfde school/richting) maar heeft hierbij meer ondersteuning nodig</a:t>
            </a:r>
          </a:p>
          <a:p>
            <a:pPr marL="342900" indent="-342900" fontAlgn="base">
              <a:buAutoNum type="arabicPeriod"/>
            </a:pPr>
            <a:endParaRPr lang="nl-NL" sz="1600" dirty="0"/>
          </a:p>
          <a:p>
            <a:pPr marL="342900" indent="-342900" fontAlgn="base">
              <a:buFont typeface="+mj-lt"/>
              <a:buAutoNum type="arabicPeriod"/>
            </a:pPr>
            <a:r>
              <a:rPr lang="nl-NL" sz="1600" dirty="0"/>
              <a:t>De leerling geeft aan dat hij </a:t>
            </a:r>
            <a:r>
              <a:rPr lang="nl-NL" sz="1600" b="1" dirty="0"/>
              <a:t>wil gaan werken </a:t>
            </a:r>
            <a:r>
              <a:rPr lang="nl-NL" sz="1600" dirty="0"/>
              <a:t>en heeft bij die overgang ondersteuning nodig</a:t>
            </a:r>
          </a:p>
          <a:p>
            <a:pPr marL="342900" indent="-342900" fontAlgn="base">
              <a:buFont typeface="+mj-lt"/>
              <a:buAutoNum type="arabicPeriod"/>
            </a:pPr>
            <a:endParaRPr lang="nl-NL" sz="1600" b="1" dirty="0"/>
          </a:p>
          <a:p>
            <a:pPr marL="342900" indent="-342900" fontAlgn="base">
              <a:buFont typeface="+mj-lt"/>
              <a:buAutoNum type="arabicPeriod"/>
            </a:pPr>
            <a:r>
              <a:rPr lang="nl-NL" sz="1600" dirty="0"/>
              <a:t>De leerling </a:t>
            </a:r>
            <a:r>
              <a:rPr lang="nl-NL" sz="1600" b="1" dirty="0"/>
              <a:t>weet niet of hij nog verder wil inzetten op het behalen van een </a:t>
            </a:r>
            <a:r>
              <a:rPr lang="nl-NL" sz="1600" dirty="0"/>
              <a:t>diploma (al dan niet in dezelfde school/richting) of </a:t>
            </a:r>
            <a:r>
              <a:rPr lang="nl-NL" sz="1600" b="1" dirty="0"/>
              <a:t>zijn oriëntering is niet duidelijk en kan ook niet duidelijk gemaakt worden mits gespreksbegeleiding</a:t>
            </a:r>
            <a:r>
              <a:rPr lang="nl-NL" sz="1600" dirty="0"/>
              <a:t> door een levensloopbaancoach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Inhoudelijk - flow</a:t>
            </a:r>
            <a:endParaRPr lang="nl-BE" dirty="0"/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77405162-25C6-449A-9E1F-F510CD20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5288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993BAFA-322C-4DC1-8DED-AC348E75A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trajectbepaling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Wie? Door coach CLB/</a:t>
            </a:r>
            <a:r>
              <a:rPr lang="nl-BE" dirty="0" err="1"/>
              <a:t>Arktos</a:t>
            </a:r>
            <a:r>
              <a:rPr lang="nl-BE" dirty="0"/>
              <a:t>/Groep INTRO</a:t>
            </a:r>
          </a:p>
          <a:p>
            <a:r>
              <a:rPr lang="nl-BE" dirty="0"/>
              <a:t>Wat?</a:t>
            </a:r>
          </a:p>
          <a:p>
            <a:pPr marL="342900" indent="-342900">
              <a:buFontTx/>
              <a:buChar char="-"/>
            </a:pPr>
            <a:r>
              <a:rPr lang="nl-BE" dirty="0"/>
              <a:t>Indien duidelijk (1-2)</a:t>
            </a:r>
          </a:p>
          <a:p>
            <a:pPr marL="1190234" lvl="1" indent="-342900">
              <a:buFontTx/>
              <a:buChar char="-"/>
            </a:pP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Begeleiding door coach CLB/</a:t>
            </a:r>
            <a:r>
              <a:rPr lang="nl-B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Arktos</a:t>
            </a: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nl-BE" sz="1800">
                <a:latin typeface="Calibri Light" panose="020F0302020204030204" pitchFamily="34" charset="0"/>
                <a:cs typeface="Calibri Light" panose="020F0302020204030204" pitchFamily="34" charset="0"/>
              </a:rPr>
              <a:t>Groep INTRO</a:t>
            </a:r>
            <a:endParaRPr lang="nl-B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dirty="0"/>
              <a:t>Indien niet </a:t>
            </a:r>
            <a:r>
              <a:rPr lang="nl-BE" dirty="0" err="1"/>
              <a:t>duidleijk</a:t>
            </a:r>
            <a:r>
              <a:rPr lang="nl-BE" dirty="0"/>
              <a:t> (3)</a:t>
            </a:r>
          </a:p>
          <a:p>
            <a:pPr marL="1190234" lvl="1" indent="-342900">
              <a:buFontTx/>
              <a:buChar char="-"/>
            </a:pP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Vraagverheldering en intake + HGD-traject (CLB)</a:t>
            </a:r>
          </a:p>
          <a:p>
            <a:pPr marL="1190234" lvl="1" indent="-342900">
              <a:buFontTx/>
              <a:buChar char="-"/>
            </a:pPr>
            <a:r>
              <a:rPr lang="nl-B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What’s</a:t>
            </a: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next (</a:t>
            </a:r>
            <a:r>
              <a:rPr lang="nl-B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Arktos</a:t>
            </a: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/Groep INTRO)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87508369-4CC8-4A26-9E6E-BE0BB1C4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5288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B39552A-B9E8-4DB2-AE24-8A81AFAFA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trajectbegeleiding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Wie? Coach CLB/</a:t>
            </a:r>
            <a:r>
              <a:rPr lang="nl-BE" dirty="0" err="1"/>
              <a:t>Arktos</a:t>
            </a:r>
            <a:r>
              <a:rPr lang="nl-BE" dirty="0"/>
              <a:t>/Groep INTRO</a:t>
            </a:r>
          </a:p>
          <a:p>
            <a:r>
              <a:rPr lang="nl-BE" dirty="0"/>
              <a:t>Wat? Eigen expertise wordt maximaal ingezet om leerling te begeleiden</a:t>
            </a:r>
          </a:p>
          <a:p>
            <a:r>
              <a:rPr lang="nl-BE" dirty="0"/>
              <a:t>Een getuigenis uit de praktijk door Dimitri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86934AC9-EE66-4049-80EF-16F23E05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5288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ADA06D23-AFF1-44A3-A73E-9538764F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6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Wat?</a:t>
            </a:r>
          </a:p>
          <a:p>
            <a:pPr marL="342900" indent="-342900">
              <a:buFontTx/>
              <a:buChar char="-"/>
            </a:pPr>
            <a:r>
              <a:rPr lang="nl-BE" dirty="0"/>
              <a:t>Wordt vastgelegd op eindrondetafel</a:t>
            </a:r>
          </a:p>
          <a:p>
            <a:pPr marL="342900" indent="-342900">
              <a:buFontTx/>
              <a:buChar char="-"/>
            </a:pPr>
            <a:r>
              <a:rPr lang="nl-BE" dirty="0"/>
              <a:t>Focus op warme overdracht</a:t>
            </a:r>
          </a:p>
          <a:p>
            <a:pPr marL="342900" indent="-342900">
              <a:buFontTx/>
              <a:buChar char="-"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  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D0F62C36-066D-4D97-A467-DA10089A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D9FE29B-FFA6-45A5-ACD8-271719086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2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Samenwerking met school en begeleidend </a:t>
            </a:r>
            <a:r>
              <a:rPr lang="nl-BE" dirty="0" err="1"/>
              <a:t>clb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School en CLB worden betrokken door de coach:</a:t>
            </a:r>
          </a:p>
          <a:p>
            <a:pPr marL="1190234" lvl="1" indent="-342900">
              <a:buFontTx/>
              <a:buChar char="-"/>
            </a:pP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Informatie rond soort traject en welke acties in het actieplan vooropgesteld worden</a:t>
            </a:r>
          </a:p>
          <a:p>
            <a:pPr marL="1190234" lvl="1" indent="-342900">
              <a:buFontTx/>
              <a:buChar char="-"/>
            </a:pP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Betrokkenheid van de school en het CLB in flankerende acties</a:t>
            </a:r>
          </a:p>
          <a:p>
            <a:pPr marL="1190234" lvl="1" indent="-342900">
              <a:buFontTx/>
              <a:buChar char="-"/>
            </a:pPr>
            <a:r>
              <a:rPr lang="nl-B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Rondetafelgesprekken bij aanvang en op het einde van het traject</a:t>
            </a:r>
          </a:p>
          <a:p>
            <a:endParaRPr lang="nl-BE"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dirty="0"/>
              <a:t>Leerling blijft ingeschreven in de school en wordt op school verwacht.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  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394957D5-E074-41C1-ADA1-237DEACA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CB614123-F932-4812-BA4B-5A56CF2DF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administratie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BE" dirty="0"/>
              <a:t>Inschrijving leerling bij VDAB = verplichte stap</a:t>
            </a:r>
          </a:p>
          <a:p>
            <a:pPr marL="342900" indent="-342900">
              <a:buFontTx/>
              <a:buChar char="-"/>
            </a:pPr>
            <a:r>
              <a:rPr lang="nl-BE" dirty="0"/>
              <a:t>Samenwerkingsovereenkomst tussen partnerschap en deelnemende scholen</a:t>
            </a:r>
          </a:p>
          <a:p>
            <a:pPr marL="342900" indent="-342900">
              <a:buFontTx/>
              <a:buChar char="-"/>
            </a:pPr>
            <a:endParaRPr lang="nl-BE" dirty="0"/>
          </a:p>
          <a:p>
            <a:endParaRPr lang="nl-BE" dirty="0"/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8B81DDA5-10DF-4DFB-888E-30F47A8E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4308B9E-5696-4D6D-BE84-3D58A288F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7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9787-DE3B-4518-B4AA-2D161336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01F50-C7E9-459D-A4AD-8E84FA80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51" y="2644740"/>
            <a:ext cx="8122255" cy="286487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sz="2900" b="0" i="0" dirty="0">
                <a:effectLst/>
                <a:latin typeface="Open Sans" panose="020B0606030504020204" pitchFamily="34" charset="0"/>
              </a:rPr>
              <a:t>Coaches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Arktos: Pia Sempels, </a:t>
            </a:r>
            <a:r>
              <a:rPr lang="fi-FI" b="0" i="0" u="sng" dirty="0">
                <a:solidFill>
                  <a:srgbClr val="347FAE"/>
                </a:solidFill>
                <a:effectLst/>
                <a:latin typeface="Open Sans" panose="020B0606030504020204" pitchFamily="34" charset="0"/>
                <a:hlinkClick r:id="rId2"/>
              </a:rPr>
              <a:t>psempels@arktos.be</a:t>
            </a:r>
            <a:endParaRPr lang="fi-FI" b="0" i="0" dirty="0">
              <a:solidFill>
                <a:srgbClr val="73737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CLB: Kelly Herbots, </a:t>
            </a:r>
            <a:r>
              <a:rPr lang="fi-FI" b="0" i="0" u="sng" dirty="0">
                <a:solidFill>
                  <a:srgbClr val="347FAE"/>
                </a:solidFill>
                <a:effectLst/>
                <a:latin typeface="Open Sans" panose="020B0606030504020204" pitchFamily="34" charset="0"/>
                <a:hlinkClick r:id="rId3"/>
              </a:rPr>
              <a:t>kelly.herbots@clbnwb.be;</a:t>
            </a:r>
            <a:r>
              <a:rPr lang="fi-FI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 Lisa Lemmens, </a:t>
            </a:r>
            <a:r>
              <a:rPr lang="fi-FI" b="0" i="0" u="sng" dirty="0">
                <a:solidFill>
                  <a:srgbClr val="347FAE"/>
                </a:solidFill>
                <a:effectLst/>
                <a:latin typeface="Open Sans" panose="020B0606030504020204" pitchFamily="34" charset="0"/>
                <a:hlinkClick r:id="rId4"/>
              </a:rPr>
              <a:t>lisa.lemmens@vclbleuven.be</a:t>
            </a:r>
            <a:endParaRPr lang="fi-FI" b="0" i="0" dirty="0">
              <a:solidFill>
                <a:srgbClr val="73737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Groep INTRO: Dimitri Vingerhoets, </a:t>
            </a:r>
            <a:r>
              <a:rPr lang="fi-FI" b="0" i="0" u="sng" dirty="0">
                <a:solidFill>
                  <a:srgbClr val="347FAE"/>
                </a:solidFill>
                <a:effectLst/>
                <a:latin typeface="Open Sans" panose="020B0606030504020204" pitchFamily="34" charset="0"/>
                <a:hlinkClick r:id="rId5"/>
              </a:rPr>
              <a:t>dimitri.vingerhoets@groepintro.be</a:t>
            </a:r>
            <a:endParaRPr lang="fi-FI" b="0" i="0" u="sng" dirty="0">
              <a:solidFill>
                <a:srgbClr val="347FAE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737373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737373"/>
              </a:solidFill>
              <a:effectLst/>
              <a:latin typeface="Open Sans" panose="020B0606030504020204" pitchFamily="34" charset="0"/>
            </a:endParaRPr>
          </a:p>
          <a:p>
            <a:r>
              <a:rPr lang="nl-BE" dirty="0"/>
              <a:t>Joeri Meskens 0478 94 44 30 </a:t>
            </a:r>
            <a:r>
              <a:rPr lang="nl-BE" dirty="0">
                <a:hlinkClick r:id="rId6"/>
              </a:rPr>
              <a:t>joeri.meskens@groepintro.be</a:t>
            </a:r>
            <a:r>
              <a:rPr lang="nl-BE" dirty="0"/>
              <a:t> </a:t>
            </a:r>
          </a:p>
          <a:p>
            <a:r>
              <a:rPr lang="nl-BE" dirty="0"/>
              <a:t>An Hessels 0490 64 51 42 </a:t>
            </a:r>
            <a:r>
              <a:rPr lang="nl-BE" dirty="0">
                <a:hlinkClick r:id="rId7"/>
              </a:rPr>
              <a:t>an.hessels@vclbleuven.be</a:t>
            </a:r>
            <a:r>
              <a:rPr lang="nl-BE" dirty="0"/>
              <a:t> </a:t>
            </a:r>
          </a:p>
          <a:p>
            <a:r>
              <a:rPr lang="nl-BE" dirty="0" err="1"/>
              <a:t>Zine</a:t>
            </a:r>
            <a:r>
              <a:rPr lang="nl-BE" dirty="0"/>
              <a:t> </a:t>
            </a:r>
            <a:r>
              <a:rPr lang="nl-BE" dirty="0" err="1"/>
              <a:t>Gregoor</a:t>
            </a:r>
            <a:r>
              <a:rPr lang="nl-BE" dirty="0"/>
              <a:t> 0484 77 45 85  </a:t>
            </a:r>
            <a:r>
              <a:rPr lang="nl-BE" dirty="0">
                <a:hlinkClick r:id="rId8"/>
              </a:rPr>
              <a:t>zgregoor@arktos.be</a:t>
            </a:r>
            <a:endParaRPr lang="nl-BE" dirty="0"/>
          </a:p>
          <a:p>
            <a:r>
              <a:rPr lang="nl-BE" dirty="0"/>
              <a:t> </a:t>
            </a:r>
          </a:p>
        </p:txBody>
      </p:sp>
      <p:pic>
        <p:nvPicPr>
          <p:cNvPr id="6" name="Picture 2" descr="PARTNERS">
            <a:extLst>
              <a:ext uri="{FF2B5EF4-FFF2-40B4-BE49-F238E27FC236}">
                <a16:creationId xmlns:a16="http://schemas.microsoft.com/office/drawing/2014/main" id="{8C5CF4C1-61DB-491D-92C3-E2D6769C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B89E348-C02B-46F8-B376-EAC83AECC2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9787-DE3B-4518-B4AA-2D161336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01F50-C7E9-459D-A4AD-8E84FA80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51" y="2644740"/>
            <a:ext cx="8122255" cy="2864877"/>
          </a:xfrm>
        </p:spPr>
        <p:txBody>
          <a:bodyPr>
            <a:normAutofit/>
          </a:bodyPr>
          <a:lstStyle/>
          <a:p>
            <a:r>
              <a:rPr lang="nl-BE" dirty="0"/>
              <a:t> </a:t>
            </a:r>
          </a:p>
        </p:txBody>
      </p:sp>
      <p:pic>
        <p:nvPicPr>
          <p:cNvPr id="6" name="Picture 2" descr="PARTNERS">
            <a:extLst>
              <a:ext uri="{FF2B5EF4-FFF2-40B4-BE49-F238E27FC236}">
                <a16:creationId xmlns:a16="http://schemas.microsoft.com/office/drawing/2014/main" id="{8C5CF4C1-61DB-491D-92C3-E2D6769C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12489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B89E348-C02B-46F8-B376-EAC83AECC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Picture 2" descr="PARTNERS">
            <a:extLst>
              <a:ext uri="{FF2B5EF4-FFF2-40B4-BE49-F238E27FC236}">
                <a16:creationId xmlns:a16="http://schemas.microsoft.com/office/drawing/2014/main" id="{184D9526-3888-43CC-A5DA-CA59AF18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F18FE38-3FB3-4752-9179-771A2F13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542C39-A3BE-3898-D32F-4EE17AD1F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79307"/>
              </p:ext>
            </p:extLst>
          </p:nvPr>
        </p:nvGraphicFramePr>
        <p:xfrm>
          <a:off x="2608015" y="2917329"/>
          <a:ext cx="5278495" cy="108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-object" showAsIcon="1" r:id="rId4" imgW="2134800" imgH="437400" progId="Package">
                  <p:embed/>
                </p:oleObj>
              </mc:Choice>
              <mc:Fallback>
                <p:oleObj name="Packager Shell-object" showAsIcon="1" r:id="rId4" imgW="2134800" imgH="437400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542C39-A3BE-3898-D32F-4EE17AD1F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8015" y="2917329"/>
                        <a:ext cx="5278495" cy="1083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32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5A8A0D3-B3BE-453D-9D8C-8C35DB075BE4}"/>
              </a:ext>
            </a:extLst>
          </p:cNvPr>
          <p:cNvSpPr/>
          <p:nvPr/>
        </p:nvSpPr>
        <p:spPr>
          <a:xfrm>
            <a:off x="2031951" y="2053233"/>
            <a:ext cx="790228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BE" dirty="0">
              <a:solidFill>
                <a:srgbClr val="37363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departement onderwijs en ESF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Transitietrajecten Vlaams-Brabant: samenwerking </a:t>
            </a:r>
            <a:r>
              <a:rPr lang="nl-BE" dirty="0" err="1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Arktos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vzw, CLB, Groep INTRO</a:t>
            </a:r>
          </a:p>
          <a:p>
            <a:pPr marL="864337" lvl="1" indent="-342900" fontAlgn="base">
              <a:buFont typeface="Arial" panose="020B0604020202020204" pitchFamily="34" charset="0"/>
              <a:buChar char="•"/>
            </a:pPr>
            <a:r>
              <a:rPr lang="nl-BE" sz="1800" i="1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Ook andere transitietrajecten in Vlaanderen</a:t>
            </a:r>
          </a:p>
          <a:p>
            <a:pPr marL="864337" lvl="1" indent="-342900" fontAlgn="base">
              <a:buFont typeface="Arial" panose="020B0604020202020204" pitchFamily="34" charset="0"/>
              <a:buChar char="•"/>
            </a:pPr>
            <a:r>
              <a:rPr lang="nl-BE" sz="1800" i="1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Verschil transitietrajecten GTB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BE" dirty="0">
              <a:solidFill>
                <a:srgbClr val="37363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 leerlingen</a:t>
            </a:r>
          </a:p>
          <a:p>
            <a:pPr marL="864337" lvl="1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door de school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geïdentificeerd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wordt als 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potentieel vroegtijdige schoolverlater</a:t>
            </a:r>
            <a:r>
              <a:rPr lang="en-US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864337" lvl="1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Waarbij de school een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vermoeden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heeft dat de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overstap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naar de arbeidsmarkt of een vervolgopleiding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moeizaam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zal verlopen</a:t>
            </a:r>
            <a:r>
              <a:rPr lang="en-US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fontAlgn="base"/>
            <a:endParaRPr lang="en-US" b="0" i="0" dirty="0">
              <a:solidFill>
                <a:srgbClr val="373636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PARTNERS">
            <a:extLst>
              <a:ext uri="{FF2B5EF4-FFF2-40B4-BE49-F238E27FC236}">
                <a16:creationId xmlns:a16="http://schemas.microsoft.com/office/drawing/2014/main" id="{184D9526-3888-43CC-A5DA-CA59AF18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F18FE38-3FB3-4752-9179-771A2F13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5A8A0D3-B3BE-453D-9D8C-8C35DB075BE4}"/>
              </a:ext>
            </a:extLst>
          </p:cNvPr>
          <p:cNvSpPr/>
          <p:nvPr/>
        </p:nvSpPr>
        <p:spPr>
          <a:xfrm>
            <a:off x="2031951" y="2053233"/>
            <a:ext cx="79022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BE" dirty="0">
              <a:solidFill>
                <a:srgbClr val="37363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Jongere die ingeschreven is als </a:t>
            </a:r>
            <a:r>
              <a:rPr lang="nl-BE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regelmatige leerling 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een secundaire school in Vlaanderen of in een Nederlandstalige school in het BHG in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2e of 3e graad BSO, TSO en in het DBSO</a:t>
            </a:r>
            <a:r>
              <a:rPr lang="en-US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7363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 15 jaar 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US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37363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</a:t>
            </a:r>
            <a:r>
              <a:rPr lang="nl-BE" b="1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lang="nl-BE" b="1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het bezit is van een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diploma SO 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een </a:t>
            </a:r>
            <a:r>
              <a:rPr lang="nl-BE" b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getuigschrift van de 3e graad SO</a:t>
            </a:r>
            <a:r>
              <a:rPr lang="nl-BE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bij aanvang van het project</a:t>
            </a:r>
            <a:r>
              <a:rPr lang="en-US" dirty="0">
                <a:solidFill>
                  <a:srgbClr val="37363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fontAlgn="base"/>
            <a:endParaRPr lang="en-US" b="0" i="0" dirty="0">
              <a:solidFill>
                <a:srgbClr val="373636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PARTNERS">
            <a:extLst>
              <a:ext uri="{FF2B5EF4-FFF2-40B4-BE49-F238E27FC236}">
                <a16:creationId xmlns:a16="http://schemas.microsoft.com/office/drawing/2014/main" id="{184D9526-3888-43CC-A5DA-CA59AF18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F18FE38-3FB3-4752-9179-771A2F13B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REGIO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5A8A0D3-B3BE-453D-9D8C-8C35DB075BE4}"/>
              </a:ext>
            </a:extLst>
          </p:cNvPr>
          <p:cNvSpPr/>
          <p:nvPr/>
        </p:nvSpPr>
        <p:spPr>
          <a:xfrm>
            <a:off x="2031951" y="2053233"/>
            <a:ext cx="790228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Zoals voorgaande schooljaren blijft de focus liggen op de regio's </a:t>
            </a:r>
            <a:r>
              <a:rPr lang="nl-NL" sz="1800" b="1" dirty="0">
                <a:solidFill>
                  <a:srgbClr val="7030A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Vilvoorde-Machelen-Zaventem</a:t>
            </a:r>
            <a:r>
              <a:rPr lang="nl-NL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en </a:t>
            </a:r>
            <a:r>
              <a:rPr lang="nl-NL" sz="1800" b="1" dirty="0">
                <a:solidFill>
                  <a:srgbClr val="7030A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Leuven-Tienen</a:t>
            </a:r>
            <a:r>
              <a:rPr lang="nl-NL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Dit omwille van praktische redenen en het aantal vroegtijdige schoolverlaters in die regio.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Leerlingen uit scholen uit de provincie Vlaams-Brabant die </a:t>
            </a:r>
            <a:r>
              <a:rPr lang="nl-NL" sz="1800" b="1" u="sng" dirty="0">
                <a:solidFill>
                  <a:srgbClr val="7030A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lang="nl-NL" sz="18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in die gemeentes/steden* liggen, kunnen ook aanmeldingen doen maar mail of bel dan eerst even met één van de onderstaande transitiecoaches om te kijken of dit haalbaar is.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18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nl-NL" sz="14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* Voor leerlingen uit Aarschot, Asse, Diest, Keerbergen en Lennik organiseren ook andere partners (FLIP THE SWITCH) deze transitietrajecten, </a:t>
            </a:r>
            <a:r>
              <a:rPr lang="nl-NL" sz="14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klik hier</a:t>
            </a:r>
            <a:r>
              <a:rPr lang="nl-NL" sz="1400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voor meer info.</a:t>
            </a:r>
          </a:p>
          <a:p>
            <a:pPr algn="l"/>
            <a:r>
              <a:rPr lang="nl-NL" sz="1800" dirty="0">
                <a:effectLst/>
              </a:rPr>
              <a:t> </a:t>
            </a:r>
          </a:p>
          <a:p>
            <a:pPr fontAlgn="base"/>
            <a:endParaRPr lang="en-US" b="0" i="0" dirty="0">
              <a:solidFill>
                <a:srgbClr val="373636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PARTNERS">
            <a:extLst>
              <a:ext uri="{FF2B5EF4-FFF2-40B4-BE49-F238E27FC236}">
                <a16:creationId xmlns:a16="http://schemas.microsoft.com/office/drawing/2014/main" id="{184D9526-3888-43CC-A5DA-CA59AF18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F18FE38-3FB3-4752-9179-771A2F13B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2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FFCFFC-A4B1-4A9C-98CF-F30F9E058867}"/>
              </a:ext>
            </a:extLst>
          </p:cNvPr>
          <p:cNvSpPr/>
          <p:nvPr/>
        </p:nvSpPr>
        <p:spPr>
          <a:xfrm>
            <a:off x="2319983" y="2410683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1. Jongeren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motiveren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 om hun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onderwijskwalificatie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 te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behalen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fontAlgn="base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2. Jongeren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voorbereiden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 voor en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ondersteunen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 in een </a:t>
            </a:r>
            <a:r>
              <a:rPr lang="nl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warme overdracht </a:t>
            </a:r>
            <a:r>
              <a:rPr 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van onderwijs naar een vervolgopleiding of de arbeidsmarkt.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fontAlgn="base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nl-NL" dirty="0"/>
              <a:t>Een transitietraject duurt zo kort als mogelijk, zo lang als nodig.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nl-BE" dirty="0">
                <a:solidFill>
                  <a:srgbClr val="373636"/>
                </a:solidFill>
                <a:latin typeface="FlandersArtSans-Regular"/>
              </a:rPr>
              <a:t>​</a:t>
            </a:r>
            <a:endParaRPr lang="nl-BE" dirty="0">
              <a:solidFill>
                <a:srgbClr val="373636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PARTNERS">
            <a:extLst>
              <a:ext uri="{FF2B5EF4-FFF2-40B4-BE49-F238E27FC236}">
                <a16:creationId xmlns:a16="http://schemas.microsoft.com/office/drawing/2014/main" id="{8E73116B-D469-429B-80CF-C4EBBCEC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41325BE-927F-4A97-B1E3-E1657E89D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36E5-DBDF-4D30-AD53-182DCA47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TransitieTrajecten</a:t>
            </a:r>
            <a:r>
              <a:rPr lang="nl-BE" dirty="0"/>
              <a:t> in de praktijk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73B66E-9A65-4EC3-BC70-1E335073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FLOW</a:t>
            </a:r>
          </a:p>
          <a:p>
            <a:pPr marL="457200" indent="-457200">
              <a:buAutoNum type="arabicParenR"/>
            </a:pPr>
            <a:r>
              <a:rPr lang="nl-BE" dirty="0"/>
              <a:t>Identificatie -&gt; school en begeleidend </a:t>
            </a:r>
            <a:r>
              <a:rPr lang="nl-BE" dirty="0" err="1"/>
              <a:t>clb</a:t>
            </a:r>
            <a:endParaRPr lang="nl-BE" dirty="0"/>
          </a:p>
          <a:p>
            <a:pPr marL="457200" indent="-457200">
              <a:buAutoNum type="arabicParenR"/>
            </a:pPr>
            <a:r>
              <a:rPr lang="nl-BE" dirty="0"/>
              <a:t>Perspectiefgesprek -&gt; school en begeleidend </a:t>
            </a:r>
            <a:r>
              <a:rPr lang="nl-BE" dirty="0" err="1"/>
              <a:t>clb</a:t>
            </a:r>
            <a:endParaRPr lang="nl-BE" dirty="0"/>
          </a:p>
          <a:p>
            <a:pPr marL="457200" indent="-457200">
              <a:buAutoNum type="arabicParenR"/>
            </a:pPr>
            <a:r>
              <a:rPr lang="nl-BE" dirty="0"/>
              <a:t>Trajectbepaling</a:t>
            </a:r>
          </a:p>
          <a:p>
            <a:pPr marL="457200" indent="-457200">
              <a:buAutoNum type="arabicParenR"/>
            </a:pPr>
            <a:r>
              <a:rPr lang="nl-BE" dirty="0"/>
              <a:t>Trajectbegeleiding</a:t>
            </a:r>
          </a:p>
          <a:p>
            <a:pPr marL="457200" indent="-457200">
              <a:buAutoNum type="arabicParenR"/>
            </a:pPr>
            <a:r>
              <a:rPr lang="nl-BE" dirty="0"/>
              <a:t>Nazorg </a:t>
            </a:r>
          </a:p>
        </p:txBody>
      </p:sp>
      <p:pic>
        <p:nvPicPr>
          <p:cNvPr id="6" name="Picture 2" descr="PARTNERS">
            <a:extLst>
              <a:ext uri="{FF2B5EF4-FFF2-40B4-BE49-F238E27FC236}">
                <a16:creationId xmlns:a16="http://schemas.microsoft.com/office/drawing/2014/main" id="{43FAB146-83A8-4EFA-8325-4D600032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07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A39BAE0-756E-46C5-B94F-D542C867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identificatie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Wie? Door school en begeleidend CLB</a:t>
            </a:r>
          </a:p>
          <a:p>
            <a:r>
              <a:rPr lang="nl-BE" dirty="0"/>
              <a:t>Wat? Partnerschap biedt ondersteuning </a:t>
            </a:r>
            <a:r>
              <a:rPr lang="nl-BE" dirty="0" err="1"/>
              <a:t>dmv</a:t>
            </a:r>
            <a:r>
              <a:rPr lang="nl-BE" dirty="0"/>
              <a:t> vormingen en consult</a:t>
            </a:r>
          </a:p>
          <a:p>
            <a:pPr fontAlgn="base"/>
            <a:r>
              <a:rPr lang="nl-BE" dirty="0"/>
              <a:t>Doel: </a:t>
            </a:r>
            <a:r>
              <a:rPr lang="nl-NL" dirty="0"/>
              <a:t>scholen sterker maken in het identificeren van potentieel vroegtijdige schoolverlaters zodat jullie dit nadien ook zelfstandig kunnen opnemen en verdere stappen kunnen zetten indien nodig (volgens het zorgcontinuüm). </a:t>
            </a:r>
          </a:p>
          <a:p>
            <a:endParaRPr lang="nl-BE" dirty="0"/>
          </a:p>
          <a:p>
            <a:r>
              <a:rPr lang="nl-BE" dirty="0"/>
              <a:t>-&gt; School of CLB nodigen </a:t>
            </a:r>
            <a:r>
              <a:rPr lang="nl-BE" dirty="0" err="1"/>
              <a:t>ll</a:t>
            </a:r>
            <a:r>
              <a:rPr lang="nl-BE" dirty="0"/>
              <a:t> uit voor perspectiefgesprek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F76F32B4-1871-46D2-888B-BED46165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856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AD4A158-D8F5-4067-B930-764F7EB85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1880-F6C9-4219-8434-B4638D8A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perspectiefgesprek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72B16-C99D-4BF3-A923-E545465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Wie? School en begeleidend CLB, eventueel met ondersteuning vanuit het partnerschap</a:t>
            </a:r>
          </a:p>
          <a:p>
            <a:r>
              <a:rPr lang="nl-BE" dirty="0"/>
              <a:t>Wat? </a:t>
            </a:r>
          </a:p>
          <a:p>
            <a:pPr marL="342900" indent="-342900">
              <a:buFontTx/>
              <a:buChar char="-"/>
            </a:pPr>
            <a:r>
              <a:rPr lang="nl-BE" dirty="0"/>
              <a:t>Theoretische ondersteuning (</a:t>
            </a:r>
            <a:r>
              <a:rPr lang="nl-BE" dirty="0" err="1"/>
              <a:t>dmv</a:t>
            </a:r>
            <a:r>
              <a:rPr lang="nl-BE" dirty="0"/>
              <a:t> vormingen), zie materiaal op de </a:t>
            </a:r>
            <a:r>
              <a:rPr lang="nl-BE" dirty="0">
                <a:hlinkClick r:id="rId2"/>
              </a:rPr>
              <a:t>website</a:t>
            </a:r>
            <a:endParaRPr lang="nl-BE" dirty="0"/>
          </a:p>
          <a:p>
            <a:pPr marL="342900" indent="-342900">
              <a:buFontTx/>
              <a:buChar char="-"/>
            </a:pPr>
            <a:r>
              <a:rPr lang="nl-BE" dirty="0"/>
              <a:t>Coach uit partnerschap als </a:t>
            </a:r>
            <a:r>
              <a:rPr lang="nl-BE" dirty="0" err="1"/>
              <a:t>backup</a:t>
            </a:r>
            <a:r>
              <a:rPr lang="nl-BE" dirty="0"/>
              <a:t> indien band met school erg fragiel/bijna niet meer aanwezig is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7ECE4C0-47D4-4C44-9EE3-8CF134498355}"/>
              </a:ext>
            </a:extLst>
          </p:cNvPr>
          <p:cNvSpPr txBox="1">
            <a:spLocks/>
          </p:cNvSpPr>
          <p:nvPr/>
        </p:nvSpPr>
        <p:spPr>
          <a:xfrm rot="16200000">
            <a:off x="-2382876" y="1370142"/>
            <a:ext cx="7095093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52143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1" kern="1200" cap="all">
                <a:solidFill>
                  <a:srgbClr val="007B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flow</a:t>
            </a:r>
          </a:p>
        </p:txBody>
      </p:sp>
      <p:pic>
        <p:nvPicPr>
          <p:cNvPr id="7" name="Picture 2" descr="PARTNERS">
            <a:extLst>
              <a:ext uri="{FF2B5EF4-FFF2-40B4-BE49-F238E27FC236}">
                <a16:creationId xmlns:a16="http://schemas.microsoft.com/office/drawing/2014/main" id="{F3CC2FF9-F87F-4E3A-91D5-85206E19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60184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7AD444A-C287-4752-9E30-3F6D79FDB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757"/>
          <a:stretch/>
        </p:blipFill>
        <p:spPr>
          <a:xfrm>
            <a:off x="15727" y="6295189"/>
            <a:ext cx="3240360" cy="10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0109"/>
      </p:ext>
    </p:extLst>
  </p:cSld>
  <p:clrMapOvr>
    <a:masterClrMapping/>
  </p:clrMapOvr>
</p:sld>
</file>

<file path=ppt/theme/theme1.xml><?xml version="1.0" encoding="utf-8"?>
<a:theme xmlns:a="http://schemas.openxmlformats.org/drawingml/2006/main" name="Groep INTRO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916 - Startvergadering met de scholen en CLB's" id="{43FD7F62-36D7-4607-8FDA-E72AFB176EAC}" vid="{E150B8CE-4A72-4716-97C4-3A581300823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b20127-27a2-41bb-b82e-1ee4ec31bec0">
      <Value>19</Value>
      <Value>1</Value>
    </TaxCatchAll>
    <i34b03f2c59c48a4bbfae8ce123d42b4 xmlns="78944b0e-26cb-42af-aa4b-c918a12335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440-Joeri</TermName>
          <TermId xmlns="http://schemas.microsoft.com/office/infopath/2007/PartnerControls">017347c0-09c5-4029-855f-1585d1c0359d</TermId>
        </TermInfo>
      </Terms>
    </i34b03f2c59c48a4bbfae8ce123d42b4>
    <jb46ea1641ee4cdd94b6e589397b7789 xmlns="78944b0e-26cb-42af-aa4b-c918a12335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overleg</TermName>
          <TermId xmlns="http://schemas.microsoft.com/office/infopath/2007/PartnerControls">e0de2b80-8967-44b3-8565-c8c8b764d8c5</TermId>
        </TermInfo>
      </Terms>
    </jb46ea1641ee4cdd94b6e589397b7789>
    <lcf76f155ced4ddcb4097134ff3c332f xmlns="78944b0e-26cb-42af-aa4b-c918a123350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88F750C72D44282120DD5FE79D66C" ma:contentTypeVersion="18" ma:contentTypeDescription="Een nieuw document maken." ma:contentTypeScope="" ma:versionID="c1dbb419a0fc77c606b8289ade67e8bd">
  <xsd:schema xmlns:xsd="http://www.w3.org/2001/XMLSchema" xmlns:xs="http://www.w3.org/2001/XMLSchema" xmlns:p="http://schemas.microsoft.com/office/2006/metadata/properties" xmlns:ns2="78944b0e-26cb-42af-aa4b-c918a123350e" xmlns:ns3="99b20127-27a2-41bb-b82e-1ee4ec31bec0" targetNamespace="http://schemas.microsoft.com/office/2006/metadata/properties" ma:root="true" ma:fieldsID="f15a71f5879a1d87c9bbab8c534403bf" ns2:_="" ns3:_="">
    <xsd:import namespace="78944b0e-26cb-42af-aa4b-c918a123350e"/>
    <xsd:import namespace="99b20127-27a2-41bb-b82e-1ee4ec31bec0"/>
    <xsd:element name="properties">
      <xsd:complexType>
        <xsd:sequence>
          <xsd:element name="documentManagement">
            <xsd:complexType>
              <xsd:all>
                <xsd:element ref="ns2:jb46ea1641ee4cdd94b6e589397b7789" minOccurs="0"/>
                <xsd:element ref="ns3:TaxCatchAll" minOccurs="0"/>
                <xsd:element ref="ns2:i34b03f2c59c48a4bbfae8ce123d42b4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44b0e-26cb-42af-aa4b-c918a123350e" elementFormDefault="qualified">
    <xsd:import namespace="http://schemas.microsoft.com/office/2006/documentManagement/types"/>
    <xsd:import namespace="http://schemas.microsoft.com/office/infopath/2007/PartnerControls"/>
    <xsd:element name="jb46ea1641ee4cdd94b6e589397b7789" ma:index="9" ma:taxonomy="true" ma:internalName="jb46ea1641ee4cdd94b6e589397b7789" ma:taxonomyFieldName="Document_x0020_Type" ma:displayName="Document Type" ma:fieldId="{3b46ea16-41ee-4cdd-94b6-e589397b7789}" ma:sspId="bea39146-bc1b-477c-9356-bfc9b6193394" ma:termSetId="984b727c-1119-44a9-94b6-f8fabb5666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4b03f2c59c48a4bbfae8ce123d42b4" ma:index="12" ma:taxonomy="true" ma:internalName="i34b03f2c59c48a4bbfae8ce123d42b4" ma:taxonomyFieldName="Team" ma:displayName="Team" ma:fieldId="{234b03f2-c59c-48a4-bbfa-e8ce123d42b4}" ma:sspId="bea39146-bc1b-477c-9356-bfc9b6193394" ma:termSetId="0eb75422-41ec-460a-b270-1c2fef477c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ea39146-bc1b-477c-9356-bfc9b6193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0127-27a2-41bb-b82e-1ee4ec31bec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084ed4b-25b1-4e6b-befc-b2a93cc5eacc}" ma:internalName="TaxCatchAll" ma:showField="CatchAllData" ma:web="99b20127-27a2-41bb-b82e-1ee4ec31b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31161-0482-406C-9E89-1660F610996F}">
  <ds:schemaRefs>
    <ds:schemaRef ds:uri="http://purl.org/dc/dcmitype/"/>
    <ds:schemaRef ds:uri="http://purl.org/dc/terms/"/>
    <ds:schemaRef ds:uri="99b20127-27a2-41bb-b82e-1ee4ec31bec0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8944b0e-26cb-42af-aa4b-c918a123350e"/>
  </ds:schemaRefs>
</ds:datastoreItem>
</file>

<file path=customXml/itemProps2.xml><?xml version="1.0" encoding="utf-8"?>
<ds:datastoreItem xmlns:ds="http://schemas.openxmlformats.org/officeDocument/2006/customXml" ds:itemID="{4834295B-4967-4D5A-98AA-C7A09C0F9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44b0e-26cb-42af-aa4b-c918a123350e"/>
    <ds:schemaRef ds:uri="99b20127-27a2-41bb-b82e-1ee4ec31b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2D44A8-1FBF-4C54-93EB-A49E81CEA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824</Words>
  <Application>Microsoft Office PowerPoint</Application>
  <PresentationFormat>Aangepast</PresentationFormat>
  <Paragraphs>124</Paragraphs>
  <Slides>19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FlandersArtSans-Regular</vt:lpstr>
      <vt:lpstr>Open Sans</vt:lpstr>
      <vt:lpstr>Groep INTRO PPT</vt:lpstr>
      <vt:lpstr>Packager Shell-object</vt:lpstr>
      <vt:lpstr>transitietrajecten schooljaar 2022-2023 </vt:lpstr>
      <vt:lpstr>PowerPoint-presentatie</vt:lpstr>
      <vt:lpstr>Wat?</vt:lpstr>
      <vt:lpstr>Doelgroep</vt:lpstr>
      <vt:lpstr>REGIO</vt:lpstr>
      <vt:lpstr>doelstellingen</vt:lpstr>
      <vt:lpstr>TransitieTrajecten in de praktijk</vt:lpstr>
      <vt:lpstr>identificatie</vt:lpstr>
      <vt:lpstr>perspectiefgesprek</vt:lpstr>
      <vt:lpstr>perspectiefgesprek</vt:lpstr>
      <vt:lpstr>Aanmelden transitietraject</vt:lpstr>
      <vt:lpstr>Uitkomst perspectiefgesprek – 3 mogelijkheden</vt:lpstr>
      <vt:lpstr>trajectbepaling</vt:lpstr>
      <vt:lpstr>trajectbegeleiding</vt:lpstr>
      <vt:lpstr>nazorg</vt:lpstr>
      <vt:lpstr>Samenwerking met school en begeleidend clb</vt:lpstr>
      <vt:lpstr>administratie</vt:lpstr>
      <vt:lpstr>contactgegevens</vt:lpstr>
      <vt:lpstr>VRAGEN?</vt:lpstr>
    </vt:vector>
  </TitlesOfParts>
  <Company>vzw Groep INTRO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IT Afdeling Groep INTRO</dc:creator>
  <cp:lastModifiedBy>An Hessels</cp:lastModifiedBy>
  <cp:revision>6</cp:revision>
  <dcterms:created xsi:type="dcterms:W3CDTF">2016-04-12T09:57:58Z</dcterms:created>
  <dcterms:modified xsi:type="dcterms:W3CDTF">2022-12-02T09:29:43Z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0x01010053C88F750C72D44282120DD5FE79D66C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am">
    <vt:lpwstr>1;#440-Joeri|017347c0-09c5-4029-855f-1585d1c0359d</vt:lpwstr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Document Type">
    <vt:lpwstr>19;#overleg|e0de2b80-8967-44b3-8565-c8c8b764d8c5</vt:lpwstr>
  </property>
  <property fmtid="{D5CDD505-2E9C-101B-9397-08002B2CF9AE}" pid="9" name="MediaServiceImageTags">
    <vt:lpwstr/>
  </property>
</Properties>
</file>